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Lst>
  <p:notesMasterIdLst>
    <p:notesMasterId r:id="rId12"/>
  </p:notesMasterIdLst>
  <p:handoutMasterIdLst>
    <p:handoutMasterId r:id="rId13"/>
  </p:handoutMasterIdLst>
  <p:sldIdLst>
    <p:sldId id="269" r:id="rId2"/>
    <p:sldId id="299" r:id="rId3"/>
    <p:sldId id="275" r:id="rId4"/>
    <p:sldId id="302" r:id="rId5"/>
    <p:sldId id="303" r:id="rId6"/>
    <p:sldId id="304" r:id="rId7"/>
    <p:sldId id="300" r:id="rId8"/>
    <p:sldId id="273" r:id="rId9"/>
    <p:sldId id="301" r:id="rId10"/>
    <p:sldId id="284" r:id="rId11"/>
  </p:sldIdLst>
  <p:sldSz cx="12192000" cy="6858000"/>
  <p:notesSz cx="6858000" cy="9144000"/>
  <p:defaultTex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12" userDrawn="1">
          <p15:clr>
            <a:srgbClr val="A4A3A4"/>
          </p15:clr>
        </p15:guide>
        <p15:guide id="3" pos="456" userDrawn="1">
          <p15:clr>
            <a:srgbClr val="A4A3A4"/>
          </p15:clr>
        </p15:guide>
        <p15:guide id="4" pos="7224" userDrawn="1">
          <p15:clr>
            <a:srgbClr val="A4A3A4"/>
          </p15:clr>
        </p15:guide>
        <p15:guide id="5" orient="horz" pos="3840" userDrawn="1">
          <p15:clr>
            <a:srgbClr val="A4A3A4"/>
          </p15:clr>
        </p15:guide>
        <p15:guide id="6" orient="horz" pos="480" userDrawn="1">
          <p15:clr>
            <a:srgbClr val="A4A3A4"/>
          </p15:clr>
        </p15:guide>
        <p15:guide id="7" orient="horz" pos="1608" userDrawn="1">
          <p15:clr>
            <a:srgbClr val="A4A3A4"/>
          </p15:clr>
        </p15:guide>
        <p15:guide id="8" pos="2712" userDrawn="1">
          <p15:clr>
            <a:srgbClr val="A4A3A4"/>
          </p15:clr>
        </p15:guide>
        <p15:guide id="9" pos="4968" userDrawn="1">
          <p15:clr>
            <a:srgbClr val="A4A3A4"/>
          </p15:clr>
        </p15:guide>
        <p15:guide id="10" orient="horz" pos="2160" userDrawn="1">
          <p15:clr>
            <a:srgbClr val="A4A3A4"/>
          </p15:clr>
        </p15:guide>
        <p15:guide id="11"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CFC"/>
    <a:srgbClr val="DDDDDD"/>
    <a:srgbClr val="000000"/>
    <a:srgbClr val="959FD6"/>
    <a:srgbClr val="ADB5DF"/>
    <a:srgbClr val="6472C3"/>
    <a:srgbClr val="0EAAE3"/>
    <a:srgbClr val="262626"/>
    <a:srgbClr val="DCDEE0"/>
    <a:srgbClr val="AAB3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7B490A-F70C-44C5-A851-35D3752F32E4}" v="221" dt="2024-03-19T19:47:33.7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74" autoAdjust="0"/>
    <p:restoredTop sz="94371" autoAdjust="0"/>
  </p:normalViewPr>
  <p:slideViewPr>
    <p:cSldViewPr snapToGrid="0">
      <p:cViewPr>
        <p:scale>
          <a:sx n="50" d="100"/>
          <a:sy n="50" d="100"/>
        </p:scale>
        <p:origin x="1392" y="1032"/>
      </p:cViewPr>
      <p:guideLst>
        <p:guide orient="horz" pos="2712"/>
        <p:guide pos="456"/>
        <p:guide pos="7224"/>
        <p:guide orient="horz" pos="3840"/>
        <p:guide orient="horz" pos="480"/>
        <p:guide orient="horz" pos="1608"/>
        <p:guide pos="2712"/>
        <p:guide pos="4968"/>
        <p:guide orient="horz" pos="2160"/>
        <p:guide pos="3840"/>
      </p:guideLst>
    </p:cSldViewPr>
  </p:slideViewPr>
  <p:outlineViewPr>
    <p:cViewPr>
      <p:scale>
        <a:sx n="33" d="100"/>
        <a:sy n="33" d="100"/>
      </p:scale>
      <p:origin x="0" y="-1362"/>
    </p:cViewPr>
  </p:outlineViewPr>
  <p:notesTextViewPr>
    <p:cViewPr>
      <p:scale>
        <a:sx n="1" d="1"/>
        <a:sy n="1" d="1"/>
      </p:scale>
      <p:origin x="0" y="0"/>
    </p:cViewPr>
  </p:notesTextViewPr>
  <p:sorterViewPr>
    <p:cViewPr varScale="1">
      <p:scale>
        <a:sx n="1" d="1"/>
        <a:sy n="1" d="1"/>
      </p:scale>
      <p:origin x="0" y="-978"/>
    </p:cViewPr>
  </p:sorterViewPr>
  <p:notesViewPr>
    <p:cSldViewPr snapToGrid="0">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nava reddy D" userId="73b3742a98f6a9ea" providerId="LiveId" clId="{AE7B490A-F70C-44C5-A851-35D3752F32E4}"/>
    <pc:docChg chg="undo custSel addSld delSld modSld sldOrd">
      <pc:chgData name="Abhinava reddy D" userId="73b3742a98f6a9ea" providerId="LiveId" clId="{AE7B490A-F70C-44C5-A851-35D3752F32E4}" dt="2024-03-19T19:47:33.775" v="2407"/>
      <pc:docMkLst>
        <pc:docMk/>
      </pc:docMkLst>
      <pc:sldChg chg="del">
        <pc:chgData name="Abhinava reddy D" userId="73b3742a98f6a9ea" providerId="LiveId" clId="{AE7B490A-F70C-44C5-A851-35D3752F32E4}" dt="2024-03-19T05:09:58.776" v="523" actId="47"/>
        <pc:sldMkLst>
          <pc:docMk/>
          <pc:sldMk cId="944872292" sldId="256"/>
        </pc:sldMkLst>
      </pc:sldChg>
      <pc:sldChg chg="del">
        <pc:chgData name="Abhinava reddy D" userId="73b3742a98f6a9ea" providerId="LiveId" clId="{AE7B490A-F70C-44C5-A851-35D3752F32E4}" dt="2024-03-19T05:09:59.358" v="524" actId="47"/>
        <pc:sldMkLst>
          <pc:docMk/>
          <pc:sldMk cId="2520205067" sldId="257"/>
        </pc:sldMkLst>
      </pc:sldChg>
      <pc:sldChg chg="del">
        <pc:chgData name="Abhinava reddy D" userId="73b3742a98f6a9ea" providerId="LiveId" clId="{AE7B490A-F70C-44C5-A851-35D3752F32E4}" dt="2024-03-19T05:09:59.923" v="525" actId="47"/>
        <pc:sldMkLst>
          <pc:docMk/>
          <pc:sldMk cId="931157166" sldId="258"/>
        </pc:sldMkLst>
      </pc:sldChg>
      <pc:sldChg chg="del">
        <pc:chgData name="Abhinava reddy D" userId="73b3742a98f6a9ea" providerId="LiveId" clId="{AE7B490A-F70C-44C5-A851-35D3752F32E4}" dt="2024-03-19T05:10:00.442" v="526" actId="47"/>
        <pc:sldMkLst>
          <pc:docMk/>
          <pc:sldMk cId="2419622245" sldId="259"/>
        </pc:sldMkLst>
      </pc:sldChg>
      <pc:sldChg chg="del">
        <pc:chgData name="Abhinava reddy D" userId="73b3742a98f6a9ea" providerId="LiveId" clId="{AE7B490A-F70C-44C5-A851-35D3752F32E4}" dt="2024-03-19T05:10:01.639" v="528" actId="47"/>
        <pc:sldMkLst>
          <pc:docMk/>
          <pc:sldMk cId="1702369211" sldId="261"/>
        </pc:sldMkLst>
      </pc:sldChg>
      <pc:sldChg chg="del">
        <pc:chgData name="Abhinava reddy D" userId="73b3742a98f6a9ea" providerId="LiveId" clId="{AE7B490A-F70C-44C5-A851-35D3752F32E4}" dt="2024-03-19T05:10:02.207" v="529" actId="47"/>
        <pc:sldMkLst>
          <pc:docMk/>
          <pc:sldMk cId="2936792508" sldId="262"/>
        </pc:sldMkLst>
      </pc:sldChg>
      <pc:sldChg chg="del">
        <pc:chgData name="Abhinava reddy D" userId="73b3742a98f6a9ea" providerId="LiveId" clId="{AE7B490A-F70C-44C5-A851-35D3752F32E4}" dt="2024-03-19T05:10:03.042" v="530" actId="47"/>
        <pc:sldMkLst>
          <pc:docMk/>
          <pc:sldMk cId="3640134731" sldId="263"/>
        </pc:sldMkLst>
      </pc:sldChg>
      <pc:sldChg chg="del">
        <pc:chgData name="Abhinava reddy D" userId="73b3742a98f6a9ea" providerId="LiveId" clId="{AE7B490A-F70C-44C5-A851-35D3752F32E4}" dt="2024-03-19T05:10:03.850" v="531" actId="47"/>
        <pc:sldMkLst>
          <pc:docMk/>
          <pc:sldMk cId="25958567" sldId="264"/>
        </pc:sldMkLst>
      </pc:sldChg>
      <pc:sldChg chg="del">
        <pc:chgData name="Abhinava reddy D" userId="73b3742a98f6a9ea" providerId="LiveId" clId="{AE7B490A-F70C-44C5-A851-35D3752F32E4}" dt="2024-03-19T05:10:05.071" v="532" actId="47"/>
        <pc:sldMkLst>
          <pc:docMk/>
          <pc:sldMk cId="1142616762" sldId="265"/>
        </pc:sldMkLst>
      </pc:sldChg>
      <pc:sldChg chg="del">
        <pc:chgData name="Abhinava reddy D" userId="73b3742a98f6a9ea" providerId="LiveId" clId="{AE7B490A-F70C-44C5-A851-35D3752F32E4}" dt="2024-03-19T05:10:06.391" v="533" actId="47"/>
        <pc:sldMkLst>
          <pc:docMk/>
          <pc:sldMk cId="1319566113" sldId="266"/>
        </pc:sldMkLst>
      </pc:sldChg>
      <pc:sldChg chg="del">
        <pc:chgData name="Abhinava reddy D" userId="73b3742a98f6a9ea" providerId="LiveId" clId="{AE7B490A-F70C-44C5-A851-35D3752F32E4}" dt="2024-03-19T05:10:07.385" v="534" actId="47"/>
        <pc:sldMkLst>
          <pc:docMk/>
          <pc:sldMk cId="2679829695" sldId="267"/>
        </pc:sldMkLst>
      </pc:sldChg>
      <pc:sldChg chg="del">
        <pc:chgData name="Abhinava reddy D" userId="73b3742a98f6a9ea" providerId="LiveId" clId="{AE7B490A-F70C-44C5-A851-35D3752F32E4}" dt="2024-03-19T05:10:01.058" v="527" actId="47"/>
        <pc:sldMkLst>
          <pc:docMk/>
          <pc:sldMk cId="2583039012" sldId="268"/>
        </pc:sldMkLst>
      </pc:sldChg>
      <pc:sldChg chg="addSp modSp mod modTransition">
        <pc:chgData name="Abhinava reddy D" userId="73b3742a98f6a9ea" providerId="LiveId" clId="{AE7B490A-F70C-44C5-A851-35D3752F32E4}" dt="2024-03-19T12:12:58.818" v="1796"/>
        <pc:sldMkLst>
          <pc:docMk/>
          <pc:sldMk cId="2152340205" sldId="269"/>
        </pc:sldMkLst>
        <pc:spChg chg="mod">
          <ac:chgData name="Abhinava reddy D" userId="73b3742a98f6a9ea" providerId="LiveId" clId="{AE7B490A-F70C-44C5-A851-35D3752F32E4}" dt="2024-03-19T11:57:33.136" v="1732" actId="20577"/>
          <ac:spMkLst>
            <pc:docMk/>
            <pc:sldMk cId="2152340205" sldId="269"/>
            <ac:spMk id="2" creationId="{489F3E1E-0B12-27EE-F0E4-AE26278E86F7}"/>
          </ac:spMkLst>
        </pc:spChg>
        <pc:spChg chg="add mod">
          <ac:chgData name="Abhinava reddy D" userId="73b3742a98f6a9ea" providerId="LiveId" clId="{AE7B490A-F70C-44C5-A851-35D3752F32E4}" dt="2024-03-19T11:55:24.907" v="1704" actId="20577"/>
          <ac:spMkLst>
            <pc:docMk/>
            <pc:sldMk cId="2152340205" sldId="269"/>
            <ac:spMk id="3" creationId="{EC2393F7-8CCC-7D69-341A-68144CEA6F93}"/>
          </ac:spMkLst>
        </pc:spChg>
        <pc:picChg chg="mod">
          <ac:chgData name="Abhinava reddy D" userId="73b3742a98f6a9ea" providerId="LiveId" clId="{AE7B490A-F70C-44C5-A851-35D3752F32E4}" dt="2024-03-19T11:55:56.304" v="1708" actId="1076"/>
          <ac:picMkLst>
            <pc:docMk/>
            <pc:sldMk cId="2152340205" sldId="269"/>
            <ac:picMk id="5" creationId="{134E08D1-9939-F57C-859D-224C13F60AAA}"/>
          </ac:picMkLst>
        </pc:picChg>
      </pc:sldChg>
      <pc:sldChg chg="del">
        <pc:chgData name="Abhinava reddy D" userId="73b3742a98f6a9ea" providerId="LiveId" clId="{AE7B490A-F70C-44C5-A851-35D3752F32E4}" dt="2024-03-19T05:09:46.029" v="500" actId="47"/>
        <pc:sldMkLst>
          <pc:docMk/>
          <pc:sldMk cId="3608768167" sldId="270"/>
        </pc:sldMkLst>
      </pc:sldChg>
      <pc:sldChg chg="del">
        <pc:chgData name="Abhinava reddy D" userId="73b3742a98f6a9ea" providerId="LiveId" clId="{AE7B490A-F70C-44C5-A851-35D3752F32E4}" dt="2024-03-19T05:09:46.964" v="501" actId="47"/>
        <pc:sldMkLst>
          <pc:docMk/>
          <pc:sldMk cId="234263237" sldId="271"/>
        </pc:sldMkLst>
      </pc:sldChg>
      <pc:sldChg chg="del">
        <pc:chgData name="Abhinava reddy D" userId="73b3742a98f6a9ea" providerId="LiveId" clId="{AE7B490A-F70C-44C5-A851-35D3752F32E4}" dt="2024-03-19T05:09:44.515" v="499" actId="47"/>
        <pc:sldMkLst>
          <pc:docMk/>
          <pc:sldMk cId="1075367769" sldId="272"/>
        </pc:sldMkLst>
      </pc:sldChg>
      <pc:sldChg chg="addSp delSp modSp mod modTransition">
        <pc:chgData name="Abhinava reddy D" userId="73b3742a98f6a9ea" providerId="LiveId" clId="{AE7B490A-F70C-44C5-A851-35D3752F32E4}" dt="2024-03-19T12:14:37.195" v="1810"/>
        <pc:sldMkLst>
          <pc:docMk/>
          <pc:sldMk cId="3259683278" sldId="273"/>
        </pc:sldMkLst>
        <pc:spChg chg="mod">
          <ac:chgData name="Abhinava reddy D" userId="73b3742a98f6a9ea" providerId="LiveId" clId="{AE7B490A-F70C-44C5-A851-35D3752F32E4}" dt="2024-03-19T11:52:42.472" v="1685" actId="1076"/>
          <ac:spMkLst>
            <pc:docMk/>
            <pc:sldMk cId="3259683278" sldId="273"/>
            <ac:spMk id="2" creationId="{E750C306-8E8D-B326-B224-1ADF056A6482}"/>
          </ac:spMkLst>
        </pc:spChg>
        <pc:spChg chg="mod">
          <ac:chgData name="Abhinava reddy D" userId="73b3742a98f6a9ea" providerId="LiveId" clId="{AE7B490A-F70C-44C5-A851-35D3752F32E4}" dt="2024-03-19T11:52:37.372" v="1684" actId="1076"/>
          <ac:spMkLst>
            <pc:docMk/>
            <pc:sldMk cId="3259683278" sldId="273"/>
            <ac:spMk id="3" creationId="{0F3D6F81-F9B6-7631-41AE-D4E0C6D0F2E9}"/>
          </ac:spMkLst>
        </pc:spChg>
        <pc:spChg chg="add del mod">
          <ac:chgData name="Abhinava reddy D" userId="73b3742a98f6a9ea" providerId="LiveId" clId="{AE7B490A-F70C-44C5-A851-35D3752F32E4}" dt="2024-03-19T06:10:57.729" v="851" actId="478"/>
          <ac:spMkLst>
            <pc:docMk/>
            <pc:sldMk cId="3259683278" sldId="273"/>
            <ac:spMk id="4" creationId="{98163ADC-9BFB-12A5-D820-BD6B641E0034}"/>
          </ac:spMkLst>
        </pc:spChg>
        <pc:spChg chg="add">
          <ac:chgData name="Abhinava reddy D" userId="73b3742a98f6a9ea" providerId="LiveId" clId="{AE7B490A-F70C-44C5-A851-35D3752F32E4}" dt="2024-03-19T05:58:33.265" v="828"/>
          <ac:spMkLst>
            <pc:docMk/>
            <pc:sldMk cId="3259683278" sldId="273"/>
            <ac:spMk id="5" creationId="{E08EA5CC-78CB-E614-11E5-7D0A3C723081}"/>
          </ac:spMkLst>
        </pc:spChg>
        <pc:spChg chg="add mod">
          <ac:chgData name="Abhinava reddy D" userId="73b3742a98f6a9ea" providerId="LiveId" clId="{AE7B490A-F70C-44C5-A851-35D3752F32E4}" dt="2024-03-19T06:06:52.715" v="830"/>
          <ac:spMkLst>
            <pc:docMk/>
            <pc:sldMk cId="3259683278" sldId="273"/>
            <ac:spMk id="6" creationId="{991708BE-06BF-AFC9-E403-947B732C4209}"/>
          </ac:spMkLst>
        </pc:spChg>
        <pc:spChg chg="add mod">
          <ac:chgData name="Abhinava reddy D" userId="73b3742a98f6a9ea" providerId="LiveId" clId="{AE7B490A-F70C-44C5-A851-35D3752F32E4}" dt="2024-03-19T06:07:15.069" v="832"/>
          <ac:spMkLst>
            <pc:docMk/>
            <pc:sldMk cId="3259683278" sldId="273"/>
            <ac:spMk id="7" creationId="{5A959AAD-1905-6E8F-CE41-6E47B0F2475D}"/>
          </ac:spMkLst>
        </pc:spChg>
        <pc:spChg chg="add">
          <ac:chgData name="Abhinava reddy D" userId="73b3742a98f6a9ea" providerId="LiveId" clId="{AE7B490A-F70C-44C5-A851-35D3752F32E4}" dt="2024-03-19T06:07:18.478" v="833"/>
          <ac:spMkLst>
            <pc:docMk/>
            <pc:sldMk cId="3259683278" sldId="273"/>
            <ac:spMk id="8" creationId="{67054945-A503-6C51-BFE6-750B7504A173}"/>
          </ac:spMkLst>
        </pc:spChg>
        <pc:spChg chg="add">
          <ac:chgData name="Abhinava reddy D" userId="73b3742a98f6a9ea" providerId="LiveId" clId="{AE7B490A-F70C-44C5-A851-35D3752F32E4}" dt="2024-03-19T06:08:53.079" v="838"/>
          <ac:spMkLst>
            <pc:docMk/>
            <pc:sldMk cId="3259683278" sldId="273"/>
            <ac:spMk id="9" creationId="{3A1C7EB1-DAA5-8D00-0FC4-B266209A36D8}"/>
          </ac:spMkLst>
        </pc:spChg>
        <pc:spChg chg="add">
          <ac:chgData name="Abhinava reddy D" userId="73b3742a98f6a9ea" providerId="LiveId" clId="{AE7B490A-F70C-44C5-A851-35D3752F32E4}" dt="2024-03-19T06:09:03.531" v="844"/>
          <ac:spMkLst>
            <pc:docMk/>
            <pc:sldMk cId="3259683278" sldId="273"/>
            <ac:spMk id="10" creationId="{84F4F98E-07D2-DCFE-9EBD-1DCF3C3FABDB}"/>
          </ac:spMkLst>
        </pc:spChg>
        <pc:spChg chg="add del mod">
          <ac:chgData name="Abhinava reddy D" userId="73b3742a98f6a9ea" providerId="LiveId" clId="{AE7B490A-F70C-44C5-A851-35D3752F32E4}" dt="2024-03-19T06:10:57.729" v="851" actId="478"/>
          <ac:spMkLst>
            <pc:docMk/>
            <pc:sldMk cId="3259683278" sldId="273"/>
            <ac:spMk id="11" creationId="{435F8873-B55E-2584-DC3D-F9C8192CA6A7}"/>
          </ac:spMkLst>
        </pc:spChg>
        <pc:spChg chg="add mod">
          <ac:chgData name="Abhinava reddy D" userId="73b3742a98f6a9ea" providerId="LiveId" clId="{AE7B490A-F70C-44C5-A851-35D3752F32E4}" dt="2024-03-19T11:52:28.440" v="1683" actId="1076"/>
          <ac:spMkLst>
            <pc:docMk/>
            <pc:sldMk cId="3259683278" sldId="273"/>
            <ac:spMk id="12" creationId="{8C90FAFB-8866-3828-4897-E2F85CA9C834}"/>
          </ac:spMkLst>
        </pc:spChg>
        <pc:spChg chg="add">
          <ac:chgData name="Abhinava reddy D" userId="73b3742a98f6a9ea" providerId="LiveId" clId="{AE7B490A-F70C-44C5-A851-35D3752F32E4}" dt="2024-03-19T06:11:21.621" v="854"/>
          <ac:spMkLst>
            <pc:docMk/>
            <pc:sldMk cId="3259683278" sldId="273"/>
            <ac:spMk id="13" creationId="{DC43E4AF-1F52-275F-3C59-1B45047F2AA6}"/>
          </ac:spMkLst>
        </pc:spChg>
        <pc:spChg chg="mod">
          <ac:chgData name="Abhinava reddy D" userId="73b3742a98f6a9ea" providerId="LiveId" clId="{AE7B490A-F70C-44C5-A851-35D3752F32E4}" dt="2024-03-19T11:53:32.060" v="1693" actId="1076"/>
          <ac:spMkLst>
            <pc:docMk/>
            <pc:sldMk cId="3259683278" sldId="273"/>
            <ac:spMk id="19" creationId="{E7E5BCDF-79AB-4D05-855E-E9BDBF97B38E}"/>
          </ac:spMkLst>
        </pc:spChg>
        <pc:spChg chg="mod">
          <ac:chgData name="Abhinava reddy D" userId="73b3742a98f6a9ea" providerId="LiveId" clId="{AE7B490A-F70C-44C5-A851-35D3752F32E4}" dt="2024-03-19T11:52:10.186" v="1681" actId="1076"/>
          <ac:spMkLst>
            <pc:docMk/>
            <pc:sldMk cId="3259683278" sldId="273"/>
            <ac:spMk id="27" creationId="{15901CD6-57CF-4BF5-A3DE-41E0BE49E3A7}"/>
          </ac:spMkLst>
        </pc:spChg>
        <pc:spChg chg="mod">
          <ac:chgData name="Abhinava reddy D" userId="73b3742a98f6a9ea" providerId="LiveId" clId="{AE7B490A-F70C-44C5-A851-35D3752F32E4}" dt="2024-03-19T04:56:17.494" v="382" actId="14100"/>
          <ac:spMkLst>
            <pc:docMk/>
            <pc:sldMk cId="3259683278" sldId="273"/>
            <ac:spMk id="29" creationId="{83B685AB-BF8E-4322-B9C4-0F2F733B7574}"/>
          </ac:spMkLst>
        </pc:spChg>
        <pc:spChg chg="del">
          <ac:chgData name="Abhinava reddy D" userId="73b3742a98f6a9ea" providerId="LiveId" clId="{AE7B490A-F70C-44C5-A851-35D3752F32E4}" dt="2024-03-19T05:01:16.234" v="463" actId="478"/>
          <ac:spMkLst>
            <pc:docMk/>
            <pc:sldMk cId="3259683278" sldId="273"/>
            <ac:spMk id="30" creationId="{B23FD7C0-E285-4FA4-9814-B59A7D278C80}"/>
          </ac:spMkLst>
        </pc:spChg>
        <pc:spChg chg="mod">
          <ac:chgData name="Abhinava reddy D" userId="73b3742a98f6a9ea" providerId="LiveId" clId="{AE7B490A-F70C-44C5-A851-35D3752F32E4}" dt="2024-03-19T04:55:47.464" v="376" actId="1076"/>
          <ac:spMkLst>
            <pc:docMk/>
            <pc:sldMk cId="3259683278" sldId="273"/>
            <ac:spMk id="32" creationId="{E4D42DA5-60A8-43DB-BB73-6068F2A13A82}"/>
          </ac:spMkLst>
        </pc:spChg>
        <pc:spChg chg="mod">
          <ac:chgData name="Abhinava reddy D" userId="73b3742a98f6a9ea" providerId="LiveId" clId="{AE7B490A-F70C-44C5-A851-35D3752F32E4}" dt="2024-03-19T04:55:56.311" v="377" actId="1076"/>
          <ac:spMkLst>
            <pc:docMk/>
            <pc:sldMk cId="3259683278" sldId="273"/>
            <ac:spMk id="37" creationId="{968DCF7C-0FC7-4888-B43A-7ABD2076664D}"/>
          </ac:spMkLst>
        </pc:spChg>
        <pc:spChg chg="mod">
          <ac:chgData name="Abhinava reddy D" userId="73b3742a98f6a9ea" providerId="LiveId" clId="{AE7B490A-F70C-44C5-A851-35D3752F32E4}" dt="2024-03-19T04:56:27.485" v="383" actId="1076"/>
          <ac:spMkLst>
            <pc:docMk/>
            <pc:sldMk cId="3259683278" sldId="273"/>
            <ac:spMk id="38" creationId="{BF32DFC2-1403-4F04-A9B4-EAD19E984F66}"/>
          </ac:spMkLst>
        </pc:spChg>
        <pc:spChg chg="mod">
          <ac:chgData name="Abhinava reddy D" userId="73b3742a98f6a9ea" providerId="LiveId" clId="{AE7B490A-F70C-44C5-A851-35D3752F32E4}" dt="2024-03-19T04:56:55.575" v="387" actId="1076"/>
          <ac:spMkLst>
            <pc:docMk/>
            <pc:sldMk cId="3259683278" sldId="273"/>
            <ac:spMk id="39" creationId="{2DDAE1BD-4AF5-45DE-A1B1-D1D34838D369}"/>
          </ac:spMkLst>
        </pc:spChg>
        <pc:spChg chg="mod">
          <ac:chgData name="Abhinava reddy D" userId="73b3742a98f6a9ea" providerId="LiveId" clId="{AE7B490A-F70C-44C5-A851-35D3752F32E4}" dt="2024-03-19T04:56:50.548" v="386" actId="1076"/>
          <ac:spMkLst>
            <pc:docMk/>
            <pc:sldMk cId="3259683278" sldId="273"/>
            <ac:spMk id="40" creationId="{D7EC21A4-FA18-48FE-B874-FF182D084ECD}"/>
          </ac:spMkLst>
        </pc:spChg>
        <pc:spChg chg="mod">
          <ac:chgData name="Abhinava reddy D" userId="73b3742a98f6a9ea" providerId="LiveId" clId="{AE7B490A-F70C-44C5-A851-35D3752F32E4}" dt="2024-03-19T04:55:27.430" v="373" actId="1076"/>
          <ac:spMkLst>
            <pc:docMk/>
            <pc:sldMk cId="3259683278" sldId="273"/>
            <ac:spMk id="41" creationId="{63221AA1-F672-46C6-A1FB-E0CE191D8DEC}"/>
          </ac:spMkLst>
        </pc:spChg>
        <pc:spChg chg="mod">
          <ac:chgData name="Abhinava reddy D" userId="73b3742a98f6a9ea" providerId="LiveId" clId="{AE7B490A-F70C-44C5-A851-35D3752F32E4}" dt="2024-03-19T04:53:29.787" v="362" actId="1076"/>
          <ac:spMkLst>
            <pc:docMk/>
            <pc:sldMk cId="3259683278" sldId="273"/>
            <ac:spMk id="42" creationId="{912C3CE9-F145-4C71-934B-E3B37070DF83}"/>
          </ac:spMkLst>
        </pc:spChg>
        <pc:spChg chg="mod">
          <ac:chgData name="Abhinava reddy D" userId="73b3742a98f6a9ea" providerId="LiveId" clId="{AE7B490A-F70C-44C5-A851-35D3752F32E4}" dt="2024-03-19T04:55:22.054" v="372" actId="1076"/>
          <ac:spMkLst>
            <pc:docMk/>
            <pc:sldMk cId="3259683278" sldId="273"/>
            <ac:spMk id="43" creationId="{2D03087A-B3AA-40C8-A6E0-A8A636A1BACA}"/>
          </ac:spMkLst>
        </pc:spChg>
        <pc:spChg chg="mod">
          <ac:chgData name="Abhinava reddy D" userId="73b3742a98f6a9ea" providerId="LiveId" clId="{AE7B490A-F70C-44C5-A851-35D3752F32E4}" dt="2024-03-19T04:55:12.133" v="371" actId="1076"/>
          <ac:spMkLst>
            <pc:docMk/>
            <pc:sldMk cId="3259683278" sldId="273"/>
            <ac:spMk id="44" creationId="{4CBE194B-9788-4324-B58E-E2285BA9AEB4}"/>
          </ac:spMkLst>
        </pc:spChg>
        <pc:spChg chg="mod">
          <ac:chgData name="Abhinava reddy D" userId="73b3742a98f6a9ea" providerId="LiveId" clId="{AE7B490A-F70C-44C5-A851-35D3752F32E4}" dt="2024-03-19T04:53:18.557" v="360" actId="1076"/>
          <ac:spMkLst>
            <pc:docMk/>
            <pc:sldMk cId="3259683278" sldId="273"/>
            <ac:spMk id="45" creationId="{855C2F53-F096-4815-9B44-7309CD8AE3E6}"/>
          </ac:spMkLst>
        </pc:spChg>
        <pc:spChg chg="add del mod">
          <ac:chgData name="Abhinava reddy D" userId="73b3742a98f6a9ea" providerId="LiveId" clId="{AE7B490A-F70C-44C5-A851-35D3752F32E4}" dt="2024-03-19T04:55:07.884" v="370" actId="1076"/>
          <ac:spMkLst>
            <pc:docMk/>
            <pc:sldMk cId="3259683278" sldId="273"/>
            <ac:spMk id="46" creationId="{3C6AB395-0B20-4D63-A5B6-704FF1296C70}"/>
          </ac:spMkLst>
        </pc:spChg>
      </pc:sldChg>
      <pc:sldChg chg="del">
        <pc:chgData name="Abhinava reddy D" userId="73b3742a98f6a9ea" providerId="LiveId" clId="{AE7B490A-F70C-44C5-A851-35D3752F32E4}" dt="2024-03-19T05:09:47.431" v="502" actId="47"/>
        <pc:sldMkLst>
          <pc:docMk/>
          <pc:sldMk cId="2669488268" sldId="274"/>
        </pc:sldMkLst>
      </pc:sldChg>
      <pc:sldChg chg="addSp delSp modSp mod modTransition">
        <pc:chgData name="Abhinava reddy D" userId="73b3742a98f6a9ea" providerId="LiveId" clId="{AE7B490A-F70C-44C5-A851-35D3752F32E4}" dt="2024-03-19T12:13:34.403" v="1799"/>
        <pc:sldMkLst>
          <pc:docMk/>
          <pc:sldMk cId="327214665" sldId="275"/>
        </pc:sldMkLst>
        <pc:spChg chg="mod">
          <ac:chgData name="Abhinava reddy D" userId="73b3742a98f6a9ea" providerId="LiveId" clId="{AE7B490A-F70C-44C5-A851-35D3752F32E4}" dt="2024-03-18T20:16:27.024" v="27" actId="1076"/>
          <ac:spMkLst>
            <pc:docMk/>
            <pc:sldMk cId="327214665" sldId="275"/>
            <ac:spMk id="4" creationId="{8465AA3D-58BA-4F42-B6BC-9B3917D53B25}"/>
          </ac:spMkLst>
        </pc:spChg>
        <pc:spChg chg="add del mod">
          <ac:chgData name="Abhinava reddy D" userId="73b3742a98f6a9ea" providerId="LiveId" clId="{AE7B490A-F70C-44C5-A851-35D3752F32E4}" dt="2024-03-19T11:49:44.334" v="1670" actId="1076"/>
          <ac:spMkLst>
            <pc:docMk/>
            <pc:sldMk cId="327214665" sldId="275"/>
            <ac:spMk id="101" creationId="{CAE3795E-2A10-F309-D99D-FA67DA3F2976}"/>
          </ac:spMkLst>
        </pc:spChg>
      </pc:sldChg>
      <pc:sldChg chg="del">
        <pc:chgData name="Abhinava reddy D" userId="73b3742a98f6a9ea" providerId="LiveId" clId="{AE7B490A-F70C-44C5-A851-35D3752F32E4}" dt="2024-03-19T05:09:47.968" v="503" actId="47"/>
        <pc:sldMkLst>
          <pc:docMk/>
          <pc:sldMk cId="2466279814" sldId="276"/>
        </pc:sldMkLst>
      </pc:sldChg>
      <pc:sldChg chg="del">
        <pc:chgData name="Abhinava reddy D" userId="73b3742a98f6a9ea" providerId="LiveId" clId="{AE7B490A-F70C-44C5-A851-35D3752F32E4}" dt="2024-03-19T05:09:48.501" v="504" actId="47"/>
        <pc:sldMkLst>
          <pc:docMk/>
          <pc:sldMk cId="1947163461" sldId="277"/>
        </pc:sldMkLst>
      </pc:sldChg>
      <pc:sldChg chg="del">
        <pc:chgData name="Abhinava reddy D" userId="73b3742a98f6a9ea" providerId="LiveId" clId="{AE7B490A-F70C-44C5-A851-35D3752F32E4}" dt="2024-03-19T05:09:49.161" v="505" actId="47"/>
        <pc:sldMkLst>
          <pc:docMk/>
          <pc:sldMk cId="879460653" sldId="278"/>
        </pc:sldMkLst>
      </pc:sldChg>
      <pc:sldChg chg="del">
        <pc:chgData name="Abhinava reddy D" userId="73b3742a98f6a9ea" providerId="LiveId" clId="{AE7B490A-F70C-44C5-A851-35D3752F32E4}" dt="2024-03-19T05:09:49.608" v="506" actId="47"/>
        <pc:sldMkLst>
          <pc:docMk/>
          <pc:sldMk cId="1625672467" sldId="279"/>
        </pc:sldMkLst>
      </pc:sldChg>
      <pc:sldChg chg="del">
        <pc:chgData name="Abhinava reddy D" userId="73b3742a98f6a9ea" providerId="LiveId" clId="{AE7B490A-F70C-44C5-A851-35D3752F32E4}" dt="2024-03-19T08:59:48.803" v="1305" actId="2696"/>
        <pc:sldMkLst>
          <pc:docMk/>
          <pc:sldMk cId="3918904617" sldId="280"/>
        </pc:sldMkLst>
      </pc:sldChg>
      <pc:sldChg chg="del">
        <pc:chgData name="Abhinava reddy D" userId="73b3742a98f6a9ea" providerId="LiveId" clId="{AE7B490A-F70C-44C5-A851-35D3752F32E4}" dt="2024-03-19T05:09:49.997" v="507" actId="47"/>
        <pc:sldMkLst>
          <pc:docMk/>
          <pc:sldMk cId="1823312632" sldId="281"/>
        </pc:sldMkLst>
      </pc:sldChg>
      <pc:sldChg chg="del">
        <pc:chgData name="Abhinava reddy D" userId="73b3742a98f6a9ea" providerId="LiveId" clId="{AE7B490A-F70C-44C5-A851-35D3752F32E4}" dt="2024-03-19T05:09:50.437" v="508" actId="47"/>
        <pc:sldMkLst>
          <pc:docMk/>
          <pc:sldMk cId="2295201562" sldId="282"/>
        </pc:sldMkLst>
      </pc:sldChg>
      <pc:sldChg chg="del">
        <pc:chgData name="Abhinava reddy D" userId="73b3742a98f6a9ea" providerId="LiveId" clId="{AE7B490A-F70C-44C5-A851-35D3752F32E4}" dt="2024-03-19T05:09:51.585" v="509" actId="47"/>
        <pc:sldMkLst>
          <pc:docMk/>
          <pc:sldMk cId="2489104727" sldId="283"/>
        </pc:sldMkLst>
      </pc:sldChg>
      <pc:sldChg chg="addSp delSp modSp mod modTransition">
        <pc:chgData name="Abhinava reddy D" userId="73b3742a98f6a9ea" providerId="LiveId" clId="{AE7B490A-F70C-44C5-A851-35D3752F32E4}" dt="2024-03-19T17:23:26.937" v="1909" actId="207"/>
        <pc:sldMkLst>
          <pc:docMk/>
          <pc:sldMk cId="2399500097" sldId="284"/>
        </pc:sldMkLst>
        <pc:spChg chg="add del mod">
          <ac:chgData name="Abhinava reddy D" userId="73b3742a98f6a9ea" providerId="LiveId" clId="{AE7B490A-F70C-44C5-A851-35D3752F32E4}" dt="2024-03-19T09:07:43.970" v="1575"/>
          <ac:spMkLst>
            <pc:docMk/>
            <pc:sldMk cId="2399500097" sldId="284"/>
            <ac:spMk id="2" creationId="{2BE07B91-4E0E-5508-EF2C-1B5AC13EFDDB}"/>
          </ac:spMkLst>
        </pc:spChg>
        <pc:spChg chg="add mod">
          <ac:chgData name="Abhinava reddy D" userId="73b3742a98f6a9ea" providerId="LiveId" clId="{AE7B490A-F70C-44C5-A851-35D3752F32E4}" dt="2024-03-19T17:23:26.937" v="1909" actId="207"/>
          <ac:spMkLst>
            <pc:docMk/>
            <pc:sldMk cId="2399500097" sldId="284"/>
            <ac:spMk id="3" creationId="{605E0A83-BD54-8E59-9804-0AC52B013345}"/>
          </ac:spMkLst>
        </pc:spChg>
        <pc:spChg chg="del mod">
          <ac:chgData name="Abhinava reddy D" userId="73b3742a98f6a9ea" providerId="LiveId" clId="{AE7B490A-F70C-44C5-A851-35D3752F32E4}" dt="2024-03-19T09:03:52.622" v="1426"/>
          <ac:spMkLst>
            <pc:docMk/>
            <pc:sldMk cId="2399500097" sldId="284"/>
            <ac:spMk id="6" creationId="{F04D1735-4396-4DC2-ACAF-CF1B548507AB}"/>
          </ac:spMkLst>
        </pc:spChg>
        <pc:spChg chg="del mod">
          <ac:chgData name="Abhinava reddy D" userId="73b3742a98f6a9ea" providerId="LiveId" clId="{AE7B490A-F70C-44C5-A851-35D3752F32E4}" dt="2024-03-19T09:05:09.431" v="1451" actId="478"/>
          <ac:spMkLst>
            <pc:docMk/>
            <pc:sldMk cId="2399500097" sldId="284"/>
            <ac:spMk id="11" creationId="{703630F6-7E60-4DF0-B4CB-4F3272BDBA70}"/>
          </ac:spMkLst>
        </pc:spChg>
        <pc:picChg chg="mod">
          <ac:chgData name="Abhinava reddy D" userId="73b3742a98f6a9ea" providerId="LiveId" clId="{AE7B490A-F70C-44C5-A851-35D3752F32E4}" dt="2024-03-19T16:58:10.681" v="1814" actId="1076"/>
          <ac:picMkLst>
            <pc:docMk/>
            <pc:sldMk cId="2399500097" sldId="284"/>
            <ac:picMk id="4" creationId="{ED0B889E-253C-33D7-CAB1-C846CBF333E2}"/>
          </ac:picMkLst>
        </pc:picChg>
      </pc:sldChg>
      <pc:sldChg chg="del">
        <pc:chgData name="Abhinava reddy D" userId="73b3742a98f6a9ea" providerId="LiveId" clId="{AE7B490A-F70C-44C5-A851-35D3752F32E4}" dt="2024-03-19T05:09:52.464" v="510" actId="47"/>
        <pc:sldMkLst>
          <pc:docMk/>
          <pc:sldMk cId="1140589504" sldId="285"/>
        </pc:sldMkLst>
      </pc:sldChg>
      <pc:sldChg chg="del">
        <pc:chgData name="Abhinava reddy D" userId="73b3742a98f6a9ea" providerId="LiveId" clId="{AE7B490A-F70C-44C5-A851-35D3752F32E4}" dt="2024-03-19T05:09:53.030" v="511" actId="47"/>
        <pc:sldMkLst>
          <pc:docMk/>
          <pc:sldMk cId="1849264701" sldId="287"/>
        </pc:sldMkLst>
      </pc:sldChg>
      <pc:sldChg chg="del">
        <pc:chgData name="Abhinava reddy D" userId="73b3742a98f6a9ea" providerId="LiveId" clId="{AE7B490A-F70C-44C5-A851-35D3752F32E4}" dt="2024-03-19T05:09:53.541" v="512" actId="47"/>
        <pc:sldMkLst>
          <pc:docMk/>
          <pc:sldMk cId="2470548024" sldId="288"/>
        </pc:sldMkLst>
      </pc:sldChg>
      <pc:sldChg chg="del">
        <pc:chgData name="Abhinava reddy D" userId="73b3742a98f6a9ea" providerId="LiveId" clId="{AE7B490A-F70C-44C5-A851-35D3752F32E4}" dt="2024-03-19T05:09:54.068" v="513" actId="47"/>
        <pc:sldMkLst>
          <pc:docMk/>
          <pc:sldMk cId="4037091221" sldId="289"/>
        </pc:sldMkLst>
      </pc:sldChg>
      <pc:sldChg chg="del">
        <pc:chgData name="Abhinava reddy D" userId="73b3742a98f6a9ea" providerId="LiveId" clId="{AE7B490A-F70C-44C5-A851-35D3752F32E4}" dt="2024-03-19T05:09:55.185" v="515" actId="47"/>
        <pc:sldMkLst>
          <pc:docMk/>
          <pc:sldMk cId="1890816934" sldId="290"/>
        </pc:sldMkLst>
      </pc:sldChg>
      <pc:sldChg chg="del">
        <pc:chgData name="Abhinava reddy D" userId="73b3742a98f6a9ea" providerId="LiveId" clId="{AE7B490A-F70C-44C5-A851-35D3752F32E4}" dt="2024-03-19T05:09:54.713" v="514" actId="47"/>
        <pc:sldMkLst>
          <pc:docMk/>
          <pc:sldMk cId="3744033323" sldId="291"/>
        </pc:sldMkLst>
      </pc:sldChg>
      <pc:sldChg chg="del">
        <pc:chgData name="Abhinava reddy D" userId="73b3742a98f6a9ea" providerId="LiveId" clId="{AE7B490A-F70C-44C5-A851-35D3752F32E4}" dt="2024-03-19T05:09:55.783" v="516" actId="47"/>
        <pc:sldMkLst>
          <pc:docMk/>
          <pc:sldMk cId="1639151530" sldId="292"/>
        </pc:sldMkLst>
      </pc:sldChg>
      <pc:sldChg chg="del">
        <pc:chgData name="Abhinava reddy D" userId="73b3742a98f6a9ea" providerId="LiveId" clId="{AE7B490A-F70C-44C5-A851-35D3752F32E4}" dt="2024-03-19T05:09:56.256" v="517" actId="47"/>
        <pc:sldMkLst>
          <pc:docMk/>
          <pc:sldMk cId="2276667838" sldId="293"/>
        </pc:sldMkLst>
      </pc:sldChg>
      <pc:sldChg chg="del">
        <pc:chgData name="Abhinava reddy D" userId="73b3742a98f6a9ea" providerId="LiveId" clId="{AE7B490A-F70C-44C5-A851-35D3752F32E4}" dt="2024-03-19T05:09:56.792" v="518" actId="47"/>
        <pc:sldMkLst>
          <pc:docMk/>
          <pc:sldMk cId="3137900445" sldId="294"/>
        </pc:sldMkLst>
      </pc:sldChg>
      <pc:sldChg chg="del">
        <pc:chgData name="Abhinava reddy D" userId="73b3742a98f6a9ea" providerId="LiveId" clId="{AE7B490A-F70C-44C5-A851-35D3752F32E4}" dt="2024-03-19T05:09:57.155" v="519" actId="47"/>
        <pc:sldMkLst>
          <pc:docMk/>
          <pc:sldMk cId="578691842" sldId="295"/>
        </pc:sldMkLst>
      </pc:sldChg>
      <pc:sldChg chg="del">
        <pc:chgData name="Abhinava reddy D" userId="73b3742a98f6a9ea" providerId="LiveId" clId="{AE7B490A-F70C-44C5-A851-35D3752F32E4}" dt="2024-03-19T05:09:57.453" v="520" actId="47"/>
        <pc:sldMkLst>
          <pc:docMk/>
          <pc:sldMk cId="505449784" sldId="296"/>
        </pc:sldMkLst>
      </pc:sldChg>
      <pc:sldChg chg="del">
        <pc:chgData name="Abhinava reddy D" userId="73b3742a98f6a9ea" providerId="LiveId" clId="{AE7B490A-F70C-44C5-A851-35D3752F32E4}" dt="2024-03-19T05:09:57.643" v="521" actId="47"/>
        <pc:sldMkLst>
          <pc:docMk/>
          <pc:sldMk cId="100187063" sldId="297"/>
        </pc:sldMkLst>
      </pc:sldChg>
      <pc:sldChg chg="del">
        <pc:chgData name="Abhinava reddy D" userId="73b3742a98f6a9ea" providerId="LiveId" clId="{AE7B490A-F70C-44C5-A851-35D3752F32E4}" dt="2024-03-19T05:09:58.226" v="522" actId="47"/>
        <pc:sldMkLst>
          <pc:docMk/>
          <pc:sldMk cId="936773980" sldId="298"/>
        </pc:sldMkLst>
      </pc:sldChg>
      <pc:sldChg chg="delSp modSp mod ord modTransition">
        <pc:chgData name="Abhinava reddy D" userId="73b3742a98f6a9ea" providerId="LiveId" clId="{AE7B490A-F70C-44C5-A851-35D3752F32E4}" dt="2024-03-19T12:06:27.999" v="1784"/>
        <pc:sldMkLst>
          <pc:docMk/>
          <pc:sldMk cId="1490376968" sldId="299"/>
        </pc:sldMkLst>
        <pc:spChg chg="del">
          <ac:chgData name="Abhinava reddy D" userId="73b3742a98f6a9ea" providerId="LiveId" clId="{AE7B490A-F70C-44C5-A851-35D3752F32E4}" dt="2024-03-18T20:12:17.041" v="2" actId="478"/>
          <ac:spMkLst>
            <pc:docMk/>
            <pc:sldMk cId="1490376968" sldId="299"/>
            <ac:spMk id="2" creationId="{15F9CBBB-75C4-B6C0-1A4C-7305B733CDF6}"/>
          </ac:spMkLst>
        </pc:spChg>
        <pc:spChg chg="mod">
          <ac:chgData name="Abhinava reddy D" userId="73b3742a98f6a9ea" providerId="LiveId" clId="{AE7B490A-F70C-44C5-A851-35D3752F32E4}" dt="2024-03-19T11:58:07.638" v="1736" actId="1076"/>
          <ac:spMkLst>
            <pc:docMk/>
            <pc:sldMk cId="1490376968" sldId="299"/>
            <ac:spMk id="3" creationId="{4368C3F7-A60F-D996-1928-2AD7877758B6}"/>
          </ac:spMkLst>
        </pc:spChg>
        <pc:spChg chg="mod">
          <ac:chgData name="Abhinava reddy D" userId="73b3742a98f6a9ea" providerId="LiveId" clId="{AE7B490A-F70C-44C5-A851-35D3752F32E4}" dt="2024-03-19T11:58:13.509" v="1737" actId="1076"/>
          <ac:spMkLst>
            <pc:docMk/>
            <pc:sldMk cId="1490376968" sldId="299"/>
            <ac:spMk id="14" creationId="{61740537-97F0-8F48-783F-FA19B8DE2AEE}"/>
          </ac:spMkLst>
        </pc:spChg>
        <pc:picChg chg="mod">
          <ac:chgData name="Abhinava reddy D" userId="73b3742a98f6a9ea" providerId="LiveId" clId="{AE7B490A-F70C-44C5-A851-35D3752F32E4}" dt="2024-03-19T11:58:17.051" v="1738" actId="1076"/>
          <ac:picMkLst>
            <pc:docMk/>
            <pc:sldMk cId="1490376968" sldId="299"/>
            <ac:picMk id="11" creationId="{A3EC5444-2F1E-639F-F585-4691555038C0}"/>
          </ac:picMkLst>
        </pc:picChg>
      </pc:sldChg>
      <pc:sldChg chg="modSp mod ord modTransition">
        <pc:chgData name="Abhinava reddy D" userId="73b3742a98f6a9ea" providerId="LiveId" clId="{AE7B490A-F70C-44C5-A851-35D3752F32E4}" dt="2024-03-19T12:13:57.177" v="1801"/>
        <pc:sldMkLst>
          <pc:docMk/>
          <pc:sldMk cId="1646702729" sldId="300"/>
        </pc:sldMkLst>
        <pc:spChg chg="mod">
          <ac:chgData name="Abhinava reddy D" userId="73b3742a98f6a9ea" providerId="LiveId" clId="{AE7B490A-F70C-44C5-A851-35D3752F32E4}" dt="2024-03-19T03:12:32.234" v="69" actId="14100"/>
          <ac:spMkLst>
            <pc:docMk/>
            <pc:sldMk cId="1646702729" sldId="300"/>
            <ac:spMk id="4" creationId="{5778AAB0-782A-9B59-C0BE-6B06585E675C}"/>
          </ac:spMkLst>
        </pc:spChg>
        <pc:spChg chg="mod">
          <ac:chgData name="Abhinava reddy D" userId="73b3742a98f6a9ea" providerId="LiveId" clId="{AE7B490A-F70C-44C5-A851-35D3752F32E4}" dt="2024-03-19T03:11:25.456" v="29" actId="20577"/>
          <ac:spMkLst>
            <pc:docMk/>
            <pc:sldMk cId="1646702729" sldId="300"/>
            <ac:spMk id="8" creationId="{DF9BFD00-93E0-0E9C-4DA6-3CC1F7372AE0}"/>
          </ac:spMkLst>
        </pc:spChg>
        <pc:picChg chg="mod">
          <ac:chgData name="Abhinava reddy D" userId="73b3742a98f6a9ea" providerId="LiveId" clId="{AE7B490A-F70C-44C5-A851-35D3752F32E4}" dt="2024-03-19T12:02:04.471" v="1764" actId="1076"/>
          <ac:picMkLst>
            <pc:docMk/>
            <pc:sldMk cId="1646702729" sldId="300"/>
            <ac:picMk id="7" creationId="{274FF4BC-FE99-B07E-AD5A-135BED97822B}"/>
          </ac:picMkLst>
        </pc:picChg>
      </pc:sldChg>
      <pc:sldChg chg="addSp delSp modSp new del mod">
        <pc:chgData name="Abhinava reddy D" userId="73b3742a98f6a9ea" providerId="LiveId" clId="{AE7B490A-F70C-44C5-A851-35D3752F32E4}" dt="2024-03-19T07:00:43.351" v="1181" actId="2696"/>
        <pc:sldMkLst>
          <pc:docMk/>
          <pc:sldMk cId="1244298149" sldId="301"/>
        </pc:sldMkLst>
        <pc:spChg chg="add del mod">
          <ac:chgData name="Abhinava reddy D" userId="73b3742a98f6a9ea" providerId="LiveId" clId="{AE7B490A-F70C-44C5-A851-35D3752F32E4}" dt="2024-03-19T06:27:09.185" v="1122"/>
          <ac:spMkLst>
            <pc:docMk/>
            <pc:sldMk cId="1244298149" sldId="301"/>
            <ac:spMk id="2" creationId="{DA4CF732-5545-0B01-6A21-1D52F34161C4}"/>
          </ac:spMkLst>
        </pc:spChg>
        <pc:spChg chg="del mod">
          <ac:chgData name="Abhinava reddy D" userId="73b3742a98f6a9ea" providerId="LiveId" clId="{AE7B490A-F70C-44C5-A851-35D3752F32E4}" dt="2024-03-19T06:36:43.883" v="1179"/>
          <ac:spMkLst>
            <pc:docMk/>
            <pc:sldMk cId="1244298149" sldId="301"/>
            <ac:spMk id="3" creationId="{51F3ED80-1F3E-9426-BD2E-97B21ADC2A87}"/>
          </ac:spMkLst>
        </pc:spChg>
        <pc:spChg chg="add del mod">
          <ac:chgData name="Abhinava reddy D" userId="73b3742a98f6a9ea" providerId="LiveId" clId="{AE7B490A-F70C-44C5-A851-35D3752F32E4}" dt="2024-03-19T06:32:54.785" v="1174" actId="1076"/>
          <ac:spMkLst>
            <pc:docMk/>
            <pc:sldMk cId="1244298149" sldId="301"/>
            <ac:spMk id="6" creationId="{A040CB0C-2B5D-DB57-3D22-C8A703F79275}"/>
          </ac:spMkLst>
        </pc:spChg>
        <pc:picChg chg="add mod">
          <ac:chgData name="Abhinava reddy D" userId="73b3742a98f6a9ea" providerId="LiveId" clId="{AE7B490A-F70C-44C5-A851-35D3752F32E4}" dt="2024-03-19T06:26:58.261" v="1120"/>
          <ac:picMkLst>
            <pc:docMk/>
            <pc:sldMk cId="1244298149" sldId="301"/>
            <ac:picMk id="4" creationId="{F53236C2-BCCC-5543-9B02-E14E22273825}"/>
          </ac:picMkLst>
        </pc:picChg>
        <pc:picChg chg="add mod">
          <ac:chgData name="Abhinava reddy D" userId="73b3742a98f6a9ea" providerId="LiveId" clId="{AE7B490A-F70C-44C5-A851-35D3752F32E4}" dt="2024-03-19T06:33:03.180" v="1176" actId="1076"/>
          <ac:picMkLst>
            <pc:docMk/>
            <pc:sldMk cId="1244298149" sldId="301"/>
            <ac:picMk id="5" creationId="{F6F3D15E-2897-C35B-C821-93B50083FED9}"/>
          </ac:picMkLst>
        </pc:picChg>
        <pc:picChg chg="add mod">
          <ac:chgData name="Abhinava reddy D" userId="73b3742a98f6a9ea" providerId="LiveId" clId="{AE7B490A-F70C-44C5-A851-35D3752F32E4}" dt="2024-03-19T06:36:47.189" v="1180" actId="1076"/>
          <ac:picMkLst>
            <pc:docMk/>
            <pc:sldMk cId="1244298149" sldId="301"/>
            <ac:picMk id="7" creationId="{908DD7D0-CC80-6421-F691-B9096E8BABAC}"/>
          </ac:picMkLst>
        </pc:picChg>
      </pc:sldChg>
      <pc:sldChg chg="modSp new del mod">
        <pc:chgData name="Abhinava reddy D" userId="73b3742a98f6a9ea" providerId="LiveId" clId="{AE7B490A-F70C-44C5-A851-35D3752F32E4}" dt="2024-03-19T07:06:29.179" v="1184" actId="2696"/>
        <pc:sldMkLst>
          <pc:docMk/>
          <pc:sldMk cId="1307884471" sldId="301"/>
        </pc:sldMkLst>
        <pc:spChg chg="mod">
          <ac:chgData name="Abhinava reddy D" userId="73b3742a98f6a9ea" providerId="LiveId" clId="{AE7B490A-F70C-44C5-A851-35D3752F32E4}" dt="2024-03-19T07:06:19.406" v="1183" actId="1076"/>
          <ac:spMkLst>
            <pc:docMk/>
            <pc:sldMk cId="1307884471" sldId="301"/>
            <ac:spMk id="2" creationId="{84239800-77AB-61ED-231E-64CE7DDACBF3}"/>
          </ac:spMkLst>
        </pc:spChg>
      </pc:sldChg>
      <pc:sldChg chg="addSp modSp new del mod">
        <pc:chgData name="Abhinava reddy D" userId="73b3742a98f6a9ea" providerId="LiveId" clId="{AE7B490A-F70C-44C5-A851-35D3752F32E4}" dt="2024-03-19T08:36:01.728" v="1213" actId="2696"/>
        <pc:sldMkLst>
          <pc:docMk/>
          <pc:sldMk cId="1497998947" sldId="301"/>
        </pc:sldMkLst>
        <pc:spChg chg="mod">
          <ac:chgData name="Abhinava reddy D" userId="73b3742a98f6a9ea" providerId="LiveId" clId="{AE7B490A-F70C-44C5-A851-35D3752F32E4}" dt="2024-03-19T07:08:58.202" v="1212" actId="1076"/>
          <ac:spMkLst>
            <pc:docMk/>
            <pc:sldMk cId="1497998947" sldId="301"/>
            <ac:spMk id="2" creationId="{7A7CBFF5-FF28-51DA-2089-BAE17F5FCA73}"/>
          </ac:spMkLst>
        </pc:spChg>
        <pc:spChg chg="add mod">
          <ac:chgData name="Abhinava reddy D" userId="73b3742a98f6a9ea" providerId="LiveId" clId="{AE7B490A-F70C-44C5-A851-35D3752F32E4}" dt="2024-03-19T07:08:44.765" v="1211" actId="207"/>
          <ac:spMkLst>
            <pc:docMk/>
            <pc:sldMk cId="1497998947" sldId="301"/>
            <ac:spMk id="3" creationId="{A659751D-B6CB-905C-A890-3C7DFF501F76}"/>
          </ac:spMkLst>
        </pc:spChg>
      </pc:sldChg>
      <pc:sldChg chg="addSp delSp modSp new mod modTransition">
        <pc:chgData name="Abhinava reddy D" userId="73b3742a98f6a9ea" providerId="LiveId" clId="{AE7B490A-F70C-44C5-A851-35D3752F32E4}" dt="2024-03-19T12:04:50.130" v="1776"/>
        <pc:sldMkLst>
          <pc:docMk/>
          <pc:sldMk cId="2957851266" sldId="301"/>
        </pc:sldMkLst>
        <pc:spChg chg="del">
          <ac:chgData name="Abhinava reddy D" userId="73b3742a98f6a9ea" providerId="LiveId" clId="{AE7B490A-F70C-44C5-A851-35D3752F32E4}" dt="2024-03-19T08:36:15.058" v="1215" actId="478"/>
          <ac:spMkLst>
            <pc:docMk/>
            <pc:sldMk cId="2957851266" sldId="301"/>
            <ac:spMk id="2" creationId="{8FB3A879-C26B-7D03-4BCF-505CB8997C3C}"/>
          </ac:spMkLst>
        </pc:spChg>
        <pc:spChg chg="del">
          <ac:chgData name="Abhinava reddy D" userId="73b3742a98f6a9ea" providerId="LiveId" clId="{AE7B490A-F70C-44C5-A851-35D3752F32E4}" dt="2024-03-19T08:36:17.233" v="1216" actId="478"/>
          <ac:spMkLst>
            <pc:docMk/>
            <pc:sldMk cId="2957851266" sldId="301"/>
            <ac:spMk id="3" creationId="{708D5425-83D0-8DD0-1CDA-146D969E195D}"/>
          </ac:spMkLst>
        </pc:spChg>
        <pc:spChg chg="add del mod">
          <ac:chgData name="Abhinava reddy D" userId="73b3742a98f6a9ea" providerId="LiveId" clId="{AE7B490A-F70C-44C5-A851-35D3752F32E4}" dt="2024-03-19T11:54:10.065" v="1696" actId="1076"/>
          <ac:spMkLst>
            <pc:docMk/>
            <pc:sldMk cId="2957851266" sldId="301"/>
            <ac:spMk id="4" creationId="{8A30540D-7234-C324-5463-79C63AD1736D}"/>
          </ac:spMkLst>
        </pc:spChg>
        <pc:spChg chg="add del mod">
          <ac:chgData name="Abhinava reddy D" userId="73b3742a98f6a9ea" providerId="LiveId" clId="{AE7B490A-F70C-44C5-A851-35D3752F32E4}" dt="2024-03-19T11:53:41.928" v="1694" actId="20577"/>
          <ac:spMkLst>
            <pc:docMk/>
            <pc:sldMk cId="2957851266" sldId="301"/>
            <ac:spMk id="5" creationId="{F4FA9FFD-A257-08B7-5E8E-6061376E1C42}"/>
          </ac:spMkLst>
        </pc:spChg>
        <pc:picChg chg="add mod">
          <ac:chgData name="Abhinava reddy D" userId="73b3742a98f6a9ea" providerId="LiveId" clId="{AE7B490A-F70C-44C5-A851-35D3752F32E4}" dt="2024-03-19T11:54:51.637" v="1698" actId="1440"/>
          <ac:picMkLst>
            <pc:docMk/>
            <pc:sldMk cId="2957851266" sldId="301"/>
            <ac:picMk id="7" creationId="{21D018A9-92CD-A9A1-FE07-9FCB8B12E5E7}"/>
          </ac:picMkLst>
        </pc:picChg>
      </pc:sldChg>
      <pc:sldChg chg="addSp delSp modSp new del mod">
        <pc:chgData name="Abhinava reddy D" userId="73b3742a98f6a9ea" providerId="LiveId" clId="{AE7B490A-F70C-44C5-A851-35D3752F32E4}" dt="2024-03-19T19:03:40.787" v="1915" actId="2696"/>
        <pc:sldMkLst>
          <pc:docMk/>
          <pc:sldMk cId="59141445" sldId="302"/>
        </pc:sldMkLst>
        <pc:spChg chg="add del">
          <ac:chgData name="Abhinava reddy D" userId="73b3742a98f6a9ea" providerId="LiveId" clId="{AE7B490A-F70C-44C5-A851-35D3752F32E4}" dt="2024-03-19T19:02:47.080" v="1913" actId="931"/>
          <ac:spMkLst>
            <pc:docMk/>
            <pc:sldMk cId="59141445" sldId="302"/>
            <ac:spMk id="2" creationId="{A8F0C634-E1B9-1437-D5F0-219E4CF41BEA}"/>
          </ac:spMkLst>
        </pc:spChg>
        <pc:picChg chg="add mod">
          <ac:chgData name="Abhinava reddy D" userId="73b3742a98f6a9ea" providerId="LiveId" clId="{AE7B490A-F70C-44C5-A851-35D3752F32E4}" dt="2024-03-19T19:02:30.382" v="1912" actId="931"/>
          <ac:picMkLst>
            <pc:docMk/>
            <pc:sldMk cId="59141445" sldId="302"/>
            <ac:picMk id="7" creationId="{16149DD6-20EB-F348-4F08-3A626EF182DD}"/>
          </ac:picMkLst>
        </pc:picChg>
        <pc:picChg chg="add mod">
          <ac:chgData name="Abhinava reddy D" userId="73b3742a98f6a9ea" providerId="LiveId" clId="{AE7B490A-F70C-44C5-A851-35D3752F32E4}" dt="2024-03-19T19:02:50.957" v="1914" actId="1076"/>
          <ac:picMkLst>
            <pc:docMk/>
            <pc:sldMk cId="59141445" sldId="302"/>
            <ac:picMk id="9" creationId="{3EF8FD38-4F31-F8CE-D82E-0C61952DA623}"/>
          </ac:picMkLst>
        </pc:picChg>
      </pc:sldChg>
      <pc:sldChg chg="addSp delSp modSp new mod modTransition">
        <pc:chgData name="Abhinava reddy D" userId="73b3742a98f6a9ea" providerId="LiveId" clId="{AE7B490A-F70C-44C5-A851-35D3752F32E4}" dt="2024-03-19T19:41:22.980" v="2277"/>
        <pc:sldMkLst>
          <pc:docMk/>
          <pc:sldMk cId="2861706744" sldId="302"/>
        </pc:sldMkLst>
        <pc:spChg chg="del">
          <ac:chgData name="Abhinava reddy D" userId="73b3742a98f6a9ea" providerId="LiveId" clId="{AE7B490A-F70C-44C5-A851-35D3752F32E4}" dt="2024-03-19T19:04:15.292" v="1917"/>
          <ac:spMkLst>
            <pc:docMk/>
            <pc:sldMk cId="2861706744" sldId="302"/>
            <ac:spMk id="2" creationId="{BC882BF0-12FC-E18D-012B-70D4CD2F01FF}"/>
          </ac:spMkLst>
        </pc:spChg>
        <pc:spChg chg="del">
          <ac:chgData name="Abhinava reddy D" userId="73b3742a98f6a9ea" providerId="LiveId" clId="{AE7B490A-F70C-44C5-A851-35D3752F32E4}" dt="2024-03-19T19:05:55.035" v="1935" actId="931"/>
          <ac:spMkLst>
            <pc:docMk/>
            <pc:sldMk cId="2861706744" sldId="302"/>
            <ac:spMk id="3" creationId="{F6CE9B96-88A9-185A-56A9-30096BA4AA02}"/>
          </ac:spMkLst>
        </pc:spChg>
        <pc:spChg chg="add del mod">
          <ac:chgData name="Abhinava reddy D" userId="73b3742a98f6a9ea" providerId="LiveId" clId="{AE7B490A-F70C-44C5-A851-35D3752F32E4}" dt="2024-03-19T19:05:06.215" v="1928" actId="478"/>
          <ac:spMkLst>
            <pc:docMk/>
            <pc:sldMk cId="2861706744" sldId="302"/>
            <ac:spMk id="7" creationId="{9691A157-7E6E-2394-DEE2-B5229079D5F0}"/>
          </ac:spMkLst>
        </pc:spChg>
        <pc:spChg chg="add mod">
          <ac:chgData name="Abhinava reddy D" userId="73b3742a98f6a9ea" providerId="LiveId" clId="{AE7B490A-F70C-44C5-A851-35D3752F32E4}" dt="2024-03-19T19:12:31.551" v="2028" actId="1076"/>
          <ac:spMkLst>
            <pc:docMk/>
            <pc:sldMk cId="2861706744" sldId="302"/>
            <ac:spMk id="10" creationId="{C00A198B-793F-3738-FD6F-92253D4596B9}"/>
          </ac:spMkLst>
        </pc:spChg>
        <pc:spChg chg="add mod">
          <ac:chgData name="Abhinava reddy D" userId="73b3742a98f6a9ea" providerId="LiveId" clId="{AE7B490A-F70C-44C5-A851-35D3752F32E4}" dt="2024-03-19T19:12:23.089" v="2027" actId="1076"/>
          <ac:spMkLst>
            <pc:docMk/>
            <pc:sldMk cId="2861706744" sldId="302"/>
            <ac:spMk id="11" creationId="{DFB6A3B6-8109-58FC-81A0-B82BC7E0F275}"/>
          </ac:spMkLst>
        </pc:spChg>
        <pc:picChg chg="add del mod">
          <ac:chgData name="Abhinava reddy D" userId="73b3742a98f6a9ea" providerId="LiveId" clId="{AE7B490A-F70C-44C5-A851-35D3752F32E4}" dt="2024-03-19T19:05:01.168" v="1926" actId="478"/>
          <ac:picMkLst>
            <pc:docMk/>
            <pc:sldMk cId="2861706744" sldId="302"/>
            <ac:picMk id="4" creationId="{2A34DFAD-5C2C-C156-6928-EC95239D2E69}"/>
          </ac:picMkLst>
        </pc:picChg>
        <pc:picChg chg="add mod">
          <ac:chgData name="Abhinava reddy D" userId="73b3742a98f6a9ea" providerId="LiveId" clId="{AE7B490A-F70C-44C5-A851-35D3752F32E4}" dt="2024-03-19T19:08:45.734" v="1948" actId="1076"/>
          <ac:picMkLst>
            <pc:docMk/>
            <pc:sldMk cId="2861706744" sldId="302"/>
            <ac:picMk id="5" creationId="{0FA272E4-7F0C-2078-B6F5-B41360D98901}"/>
          </ac:picMkLst>
        </pc:picChg>
        <pc:picChg chg="add mod">
          <ac:chgData name="Abhinava reddy D" userId="73b3742a98f6a9ea" providerId="LiveId" clId="{AE7B490A-F70C-44C5-A851-35D3752F32E4}" dt="2024-03-19T19:08:42.960" v="1947" actId="1076"/>
          <ac:picMkLst>
            <pc:docMk/>
            <pc:sldMk cId="2861706744" sldId="302"/>
            <ac:picMk id="9" creationId="{997A029F-C893-E4DC-55B8-1A35CA4A7E42}"/>
          </ac:picMkLst>
        </pc:picChg>
      </pc:sldChg>
      <pc:sldChg chg="addSp delSp modSp new mod modTransition">
        <pc:chgData name="Abhinava reddy D" userId="73b3742a98f6a9ea" providerId="LiveId" clId="{AE7B490A-F70C-44C5-A851-35D3752F32E4}" dt="2024-03-19T19:26:10.151" v="2254"/>
        <pc:sldMkLst>
          <pc:docMk/>
          <pc:sldMk cId="3319174603" sldId="303"/>
        </pc:sldMkLst>
        <pc:spChg chg="del mod">
          <ac:chgData name="Abhinava reddy D" userId="73b3742a98f6a9ea" providerId="LiveId" clId="{AE7B490A-F70C-44C5-A851-35D3752F32E4}" dt="2024-03-19T19:16:34.615" v="2034"/>
          <ac:spMkLst>
            <pc:docMk/>
            <pc:sldMk cId="3319174603" sldId="303"/>
            <ac:spMk id="2" creationId="{703CD202-CAA1-0168-620E-7CE385134529}"/>
          </ac:spMkLst>
        </pc:spChg>
        <pc:spChg chg="del mod">
          <ac:chgData name="Abhinava reddy D" userId="73b3742a98f6a9ea" providerId="LiveId" clId="{AE7B490A-F70C-44C5-A851-35D3752F32E4}" dt="2024-03-19T19:17:12.602" v="2039"/>
          <ac:spMkLst>
            <pc:docMk/>
            <pc:sldMk cId="3319174603" sldId="303"/>
            <ac:spMk id="3" creationId="{4DD30BFD-CA56-F9E8-1A53-EED6B87EB52E}"/>
          </ac:spMkLst>
        </pc:spChg>
        <pc:spChg chg="add del mod">
          <ac:chgData name="Abhinava reddy D" userId="73b3742a98f6a9ea" providerId="LiveId" clId="{AE7B490A-F70C-44C5-A851-35D3752F32E4}" dt="2024-03-19T19:22:49.814" v="2139" actId="1076"/>
          <ac:spMkLst>
            <pc:docMk/>
            <pc:sldMk cId="3319174603" sldId="303"/>
            <ac:spMk id="7" creationId="{B78F5995-A8CF-B54D-F58F-9A208C979440}"/>
          </ac:spMkLst>
        </pc:spChg>
        <pc:spChg chg="add del mod">
          <ac:chgData name="Abhinava reddy D" userId="73b3742a98f6a9ea" providerId="LiveId" clId="{AE7B490A-F70C-44C5-A851-35D3752F32E4}" dt="2024-03-19T19:22:22.146" v="2135" actId="47"/>
          <ac:spMkLst>
            <pc:docMk/>
            <pc:sldMk cId="3319174603" sldId="303"/>
            <ac:spMk id="8" creationId="{57D92C5D-6A78-375B-C707-B89015E79767}"/>
          </ac:spMkLst>
        </pc:spChg>
        <pc:spChg chg="add del mod">
          <ac:chgData name="Abhinava reddy D" userId="73b3742a98f6a9ea" providerId="LiveId" clId="{AE7B490A-F70C-44C5-A851-35D3752F32E4}" dt="2024-03-19T19:23:18.255" v="2145"/>
          <ac:spMkLst>
            <pc:docMk/>
            <pc:sldMk cId="3319174603" sldId="303"/>
            <ac:spMk id="9" creationId="{7CB2CCF0-9C7D-E2B7-D2A3-69E466ABF5A7}"/>
          </ac:spMkLst>
        </pc:spChg>
        <pc:spChg chg="add mod">
          <ac:chgData name="Abhinava reddy D" userId="73b3742a98f6a9ea" providerId="LiveId" clId="{AE7B490A-F70C-44C5-A851-35D3752F32E4}" dt="2024-03-19T19:25:06.549" v="2244" actId="207"/>
          <ac:spMkLst>
            <pc:docMk/>
            <pc:sldMk cId="3319174603" sldId="303"/>
            <ac:spMk id="10" creationId="{E13B67E9-6FE8-0DBF-395E-332EC23AB57C}"/>
          </ac:spMkLst>
        </pc:spChg>
        <pc:picChg chg="add mod">
          <ac:chgData name="Abhinava reddy D" userId="73b3742a98f6a9ea" providerId="LiveId" clId="{AE7B490A-F70C-44C5-A851-35D3752F32E4}" dt="2024-03-19T19:23:01.794" v="2141" actId="1076"/>
          <ac:picMkLst>
            <pc:docMk/>
            <pc:sldMk cId="3319174603" sldId="303"/>
            <ac:picMk id="5" creationId="{7AB78178-D84C-0050-F2A5-B1C33D887688}"/>
          </ac:picMkLst>
        </pc:picChg>
        <pc:picChg chg="add mod">
          <ac:chgData name="Abhinava reddy D" userId="73b3742a98f6a9ea" providerId="LiveId" clId="{AE7B490A-F70C-44C5-A851-35D3752F32E4}" dt="2024-03-19T19:23:05.029" v="2142" actId="1076"/>
          <ac:picMkLst>
            <pc:docMk/>
            <pc:sldMk cId="3319174603" sldId="303"/>
            <ac:picMk id="6" creationId="{50E7DB31-9DC5-CFBB-0A00-758BB80C5510}"/>
          </ac:picMkLst>
        </pc:picChg>
      </pc:sldChg>
      <pc:sldChg chg="addSp delSp modSp new mod modTransition">
        <pc:chgData name="Abhinava reddy D" userId="73b3742a98f6a9ea" providerId="LiveId" clId="{AE7B490A-F70C-44C5-A851-35D3752F32E4}" dt="2024-03-19T19:47:33.775" v="2407"/>
        <pc:sldMkLst>
          <pc:docMk/>
          <pc:sldMk cId="4242436163" sldId="304"/>
        </pc:sldMkLst>
        <pc:spChg chg="del mod">
          <ac:chgData name="Abhinava reddy D" userId="73b3742a98f6a9ea" providerId="LiveId" clId="{AE7B490A-F70C-44C5-A851-35D3752F32E4}" dt="2024-03-19T19:34:40.021" v="2259"/>
          <ac:spMkLst>
            <pc:docMk/>
            <pc:sldMk cId="4242436163" sldId="304"/>
            <ac:spMk id="2" creationId="{12A875CE-6F95-787A-0EB4-138E9205193E}"/>
          </ac:spMkLst>
        </pc:spChg>
        <pc:spChg chg="del">
          <ac:chgData name="Abhinava reddy D" userId="73b3742a98f6a9ea" providerId="LiveId" clId="{AE7B490A-F70C-44C5-A851-35D3752F32E4}" dt="2024-03-19T19:42:15.067" v="2278"/>
          <ac:spMkLst>
            <pc:docMk/>
            <pc:sldMk cId="4242436163" sldId="304"/>
            <ac:spMk id="3" creationId="{58350208-580D-A186-EF8B-ABA16FBDEFC6}"/>
          </ac:spMkLst>
        </pc:spChg>
        <pc:spChg chg="add mod">
          <ac:chgData name="Abhinava reddy D" userId="73b3742a98f6a9ea" providerId="LiveId" clId="{AE7B490A-F70C-44C5-A851-35D3752F32E4}" dt="2024-03-19T19:44:24.965" v="2327" actId="20577"/>
          <ac:spMkLst>
            <pc:docMk/>
            <pc:sldMk cId="4242436163" sldId="304"/>
            <ac:spMk id="7" creationId="{11A7810A-DCD2-A56B-1D20-4E40147CAA61}"/>
          </ac:spMkLst>
        </pc:spChg>
        <pc:spChg chg="add mod">
          <ac:chgData name="Abhinava reddy D" userId="73b3742a98f6a9ea" providerId="LiveId" clId="{AE7B490A-F70C-44C5-A851-35D3752F32E4}" dt="2024-03-19T19:46:32.444" v="2401" actId="14100"/>
          <ac:spMkLst>
            <pc:docMk/>
            <pc:sldMk cId="4242436163" sldId="304"/>
            <ac:spMk id="8" creationId="{C672CECE-FC29-D274-9CD7-C50DCD7A3011}"/>
          </ac:spMkLst>
        </pc:spChg>
        <pc:picChg chg="add mod">
          <ac:chgData name="Abhinava reddy D" userId="73b3742a98f6a9ea" providerId="LiveId" clId="{AE7B490A-F70C-44C5-A851-35D3752F32E4}" dt="2024-03-19T19:46:57.265" v="2402" actId="1440"/>
          <ac:picMkLst>
            <pc:docMk/>
            <pc:sldMk cId="4242436163" sldId="304"/>
            <ac:picMk id="5" creationId="{C392A695-9FD7-CE40-5FDB-47C1A08D1438}"/>
          </ac:picMkLst>
        </pc:picChg>
        <pc:picChg chg="add mod">
          <ac:chgData name="Abhinava reddy D" userId="73b3742a98f6a9ea" providerId="LiveId" clId="{AE7B490A-F70C-44C5-A851-35D3752F32E4}" dt="2024-03-19T19:47:03.679" v="2403" actId="1440"/>
          <ac:picMkLst>
            <pc:docMk/>
            <pc:sldMk cId="4242436163" sldId="304"/>
            <ac:picMk id="6" creationId="{58717130-06F8-8B10-B833-9BF2859EC87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10298A-A03F-418F-998A-F7CA54F8BFE9}" type="slidenum">
              <a:rPr lang="en-US" smtClean="0"/>
              <a:t>‹#›</a:t>
            </a:fld>
            <a:endParaRPr lang="en-US" dirty="0"/>
          </a:p>
        </p:txBody>
      </p:sp>
    </p:spTree>
    <p:extLst>
      <p:ext uri="{BB962C8B-B14F-4D97-AF65-F5344CB8AC3E}">
        <p14:creationId xmlns:p14="http://schemas.microsoft.com/office/powerpoint/2010/main" val="11084894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FFF55F-8596-4ED6-A487-C5C49AFFE812}" type="datetimeFigureOut">
              <a:rPr lang="id-ID" smtClean="0"/>
              <a:t>19/03/2024</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0106B-FE1C-4EDD-AE60-AB8F600726B4}" type="slidenum">
              <a:rPr lang="id-ID" smtClean="0"/>
              <a:t>‹#›</a:t>
            </a:fld>
            <a:endParaRPr lang="id-ID"/>
          </a:p>
        </p:txBody>
      </p:sp>
    </p:spTree>
    <p:extLst>
      <p:ext uri="{BB962C8B-B14F-4D97-AF65-F5344CB8AC3E}">
        <p14:creationId xmlns:p14="http://schemas.microsoft.com/office/powerpoint/2010/main" val="1932357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5350106B-FE1C-4EDD-AE60-AB8F600726B4}" type="slidenum">
              <a:rPr lang="id-ID" smtClean="0"/>
              <a:t>1</a:t>
            </a:fld>
            <a:endParaRPr lang="id-ID"/>
          </a:p>
        </p:txBody>
      </p:sp>
    </p:spTree>
    <p:extLst>
      <p:ext uri="{BB962C8B-B14F-4D97-AF65-F5344CB8AC3E}">
        <p14:creationId xmlns:p14="http://schemas.microsoft.com/office/powerpoint/2010/main" val="288644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137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C805C30-AB1D-4603-B93E-A7C9F8A39443}"/>
              </a:ext>
            </a:extLst>
          </p:cNvPr>
          <p:cNvSpPr>
            <a:spLocks noGrp="1"/>
          </p:cNvSpPr>
          <p:nvPr>
            <p:ph type="pic" sz="quarter" idx="10"/>
          </p:nvPr>
        </p:nvSpPr>
        <p:spPr>
          <a:xfrm>
            <a:off x="1472232" y="1214359"/>
            <a:ext cx="4295524" cy="4429280"/>
          </a:xfrm>
          <a:custGeom>
            <a:avLst/>
            <a:gdLst>
              <a:gd name="connsiteX0" fmla="*/ 0 w 4295524"/>
              <a:gd name="connsiteY0" fmla="*/ 0 h 4429280"/>
              <a:gd name="connsiteX1" fmla="*/ 4295524 w 4295524"/>
              <a:gd name="connsiteY1" fmla="*/ 0 h 4429280"/>
              <a:gd name="connsiteX2" fmla="*/ 4295524 w 4295524"/>
              <a:gd name="connsiteY2" fmla="*/ 4429280 h 4429280"/>
              <a:gd name="connsiteX3" fmla="*/ 0 w 4295524"/>
              <a:gd name="connsiteY3" fmla="*/ 4429280 h 4429280"/>
            </a:gdLst>
            <a:ahLst/>
            <a:cxnLst>
              <a:cxn ang="0">
                <a:pos x="connsiteX0" y="connsiteY0"/>
              </a:cxn>
              <a:cxn ang="0">
                <a:pos x="connsiteX1" y="connsiteY1"/>
              </a:cxn>
              <a:cxn ang="0">
                <a:pos x="connsiteX2" y="connsiteY2"/>
              </a:cxn>
              <a:cxn ang="0">
                <a:pos x="connsiteX3" y="connsiteY3"/>
              </a:cxn>
            </a:cxnLst>
            <a:rect l="l" t="t" r="r" b="b"/>
            <a:pathLst>
              <a:path w="4295524" h="4429280">
                <a:moveTo>
                  <a:pt x="0" y="0"/>
                </a:moveTo>
                <a:lnTo>
                  <a:pt x="4295524" y="0"/>
                </a:lnTo>
                <a:lnTo>
                  <a:pt x="4295524" y="4429280"/>
                </a:lnTo>
                <a:lnTo>
                  <a:pt x="0" y="4429280"/>
                </a:lnTo>
                <a:close/>
              </a:path>
            </a:pathLst>
          </a:custGeom>
        </p:spPr>
        <p:txBody>
          <a:bodyPr wrap="square">
            <a:noAutofit/>
          </a:bodyPr>
          <a:lstStyle/>
          <a:p>
            <a:endParaRPr lang="en-ID"/>
          </a:p>
        </p:txBody>
      </p:sp>
    </p:spTree>
    <p:extLst>
      <p:ext uri="{BB962C8B-B14F-4D97-AF65-F5344CB8AC3E}">
        <p14:creationId xmlns:p14="http://schemas.microsoft.com/office/powerpoint/2010/main" val="740054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9B01EEB-9144-451C-98F2-E16467C2E6C6}"/>
              </a:ext>
            </a:extLst>
          </p:cNvPr>
          <p:cNvSpPr>
            <a:spLocks noGrp="1"/>
          </p:cNvSpPr>
          <p:nvPr>
            <p:ph type="pic" sz="quarter" idx="10"/>
          </p:nvPr>
        </p:nvSpPr>
        <p:spPr>
          <a:xfrm>
            <a:off x="838201" y="2230313"/>
            <a:ext cx="2560319" cy="2710374"/>
          </a:xfrm>
          <a:custGeom>
            <a:avLst/>
            <a:gdLst>
              <a:gd name="connsiteX0" fmla="*/ 0 w 2560319"/>
              <a:gd name="connsiteY0" fmla="*/ 0 h 2710374"/>
              <a:gd name="connsiteX1" fmla="*/ 2560319 w 2560319"/>
              <a:gd name="connsiteY1" fmla="*/ 0 h 2710374"/>
              <a:gd name="connsiteX2" fmla="*/ 2560319 w 2560319"/>
              <a:gd name="connsiteY2" fmla="*/ 2710374 h 2710374"/>
              <a:gd name="connsiteX3" fmla="*/ 0 w 2560319"/>
              <a:gd name="connsiteY3" fmla="*/ 2710374 h 2710374"/>
            </a:gdLst>
            <a:ahLst/>
            <a:cxnLst>
              <a:cxn ang="0">
                <a:pos x="connsiteX0" y="connsiteY0"/>
              </a:cxn>
              <a:cxn ang="0">
                <a:pos x="connsiteX1" y="connsiteY1"/>
              </a:cxn>
              <a:cxn ang="0">
                <a:pos x="connsiteX2" y="connsiteY2"/>
              </a:cxn>
              <a:cxn ang="0">
                <a:pos x="connsiteX3" y="connsiteY3"/>
              </a:cxn>
            </a:cxnLst>
            <a:rect l="l" t="t" r="r" b="b"/>
            <a:pathLst>
              <a:path w="2560319" h="2710374">
                <a:moveTo>
                  <a:pt x="0" y="0"/>
                </a:moveTo>
                <a:lnTo>
                  <a:pt x="2560319" y="0"/>
                </a:lnTo>
                <a:lnTo>
                  <a:pt x="2560319" y="2710374"/>
                </a:lnTo>
                <a:lnTo>
                  <a:pt x="0" y="2710374"/>
                </a:lnTo>
                <a:close/>
              </a:path>
            </a:pathLst>
          </a:custGeom>
        </p:spPr>
        <p:txBody>
          <a:bodyPr wrap="square">
            <a:noAutofit/>
          </a:bodyPr>
          <a:lstStyle/>
          <a:p>
            <a:endParaRPr lang="en-ID"/>
          </a:p>
        </p:txBody>
      </p:sp>
      <p:sp>
        <p:nvSpPr>
          <p:cNvPr id="13" name="Picture Placeholder 12">
            <a:extLst>
              <a:ext uri="{FF2B5EF4-FFF2-40B4-BE49-F238E27FC236}">
                <a16:creationId xmlns:a16="http://schemas.microsoft.com/office/drawing/2014/main" id="{CC9F55BC-76B1-481D-8D5C-E38D6112DD7A}"/>
              </a:ext>
            </a:extLst>
          </p:cNvPr>
          <p:cNvSpPr>
            <a:spLocks noGrp="1"/>
          </p:cNvSpPr>
          <p:nvPr>
            <p:ph type="pic" sz="quarter" idx="11"/>
          </p:nvPr>
        </p:nvSpPr>
        <p:spPr>
          <a:xfrm>
            <a:off x="3489961" y="2230313"/>
            <a:ext cx="2560319" cy="2710374"/>
          </a:xfrm>
          <a:custGeom>
            <a:avLst/>
            <a:gdLst>
              <a:gd name="connsiteX0" fmla="*/ 0 w 2560319"/>
              <a:gd name="connsiteY0" fmla="*/ 0 h 2710374"/>
              <a:gd name="connsiteX1" fmla="*/ 2560319 w 2560319"/>
              <a:gd name="connsiteY1" fmla="*/ 0 h 2710374"/>
              <a:gd name="connsiteX2" fmla="*/ 2560319 w 2560319"/>
              <a:gd name="connsiteY2" fmla="*/ 2710374 h 2710374"/>
              <a:gd name="connsiteX3" fmla="*/ 0 w 2560319"/>
              <a:gd name="connsiteY3" fmla="*/ 2710374 h 2710374"/>
            </a:gdLst>
            <a:ahLst/>
            <a:cxnLst>
              <a:cxn ang="0">
                <a:pos x="connsiteX0" y="connsiteY0"/>
              </a:cxn>
              <a:cxn ang="0">
                <a:pos x="connsiteX1" y="connsiteY1"/>
              </a:cxn>
              <a:cxn ang="0">
                <a:pos x="connsiteX2" y="connsiteY2"/>
              </a:cxn>
              <a:cxn ang="0">
                <a:pos x="connsiteX3" y="connsiteY3"/>
              </a:cxn>
            </a:cxnLst>
            <a:rect l="l" t="t" r="r" b="b"/>
            <a:pathLst>
              <a:path w="2560319" h="2710374">
                <a:moveTo>
                  <a:pt x="0" y="0"/>
                </a:moveTo>
                <a:lnTo>
                  <a:pt x="2560319" y="0"/>
                </a:lnTo>
                <a:lnTo>
                  <a:pt x="2560319" y="2710374"/>
                </a:lnTo>
                <a:lnTo>
                  <a:pt x="0" y="2710374"/>
                </a:lnTo>
                <a:close/>
              </a:path>
            </a:pathLst>
          </a:custGeom>
        </p:spPr>
        <p:txBody>
          <a:bodyPr wrap="square">
            <a:noAutofit/>
          </a:bodyPr>
          <a:lstStyle/>
          <a:p>
            <a:endParaRPr lang="en-ID"/>
          </a:p>
        </p:txBody>
      </p:sp>
      <p:sp>
        <p:nvSpPr>
          <p:cNvPr id="12" name="Picture Placeholder 11">
            <a:extLst>
              <a:ext uri="{FF2B5EF4-FFF2-40B4-BE49-F238E27FC236}">
                <a16:creationId xmlns:a16="http://schemas.microsoft.com/office/drawing/2014/main" id="{62B35CA8-187C-43D8-961A-3EA028CE01BC}"/>
              </a:ext>
            </a:extLst>
          </p:cNvPr>
          <p:cNvSpPr>
            <a:spLocks noGrp="1"/>
          </p:cNvSpPr>
          <p:nvPr>
            <p:ph type="pic" sz="quarter" idx="12"/>
          </p:nvPr>
        </p:nvSpPr>
        <p:spPr>
          <a:xfrm>
            <a:off x="6141721" y="2230313"/>
            <a:ext cx="2560319" cy="2710374"/>
          </a:xfrm>
          <a:custGeom>
            <a:avLst/>
            <a:gdLst>
              <a:gd name="connsiteX0" fmla="*/ 0 w 2560319"/>
              <a:gd name="connsiteY0" fmla="*/ 0 h 2710374"/>
              <a:gd name="connsiteX1" fmla="*/ 2560319 w 2560319"/>
              <a:gd name="connsiteY1" fmla="*/ 0 h 2710374"/>
              <a:gd name="connsiteX2" fmla="*/ 2560319 w 2560319"/>
              <a:gd name="connsiteY2" fmla="*/ 2710374 h 2710374"/>
              <a:gd name="connsiteX3" fmla="*/ 0 w 2560319"/>
              <a:gd name="connsiteY3" fmla="*/ 2710374 h 2710374"/>
            </a:gdLst>
            <a:ahLst/>
            <a:cxnLst>
              <a:cxn ang="0">
                <a:pos x="connsiteX0" y="connsiteY0"/>
              </a:cxn>
              <a:cxn ang="0">
                <a:pos x="connsiteX1" y="connsiteY1"/>
              </a:cxn>
              <a:cxn ang="0">
                <a:pos x="connsiteX2" y="connsiteY2"/>
              </a:cxn>
              <a:cxn ang="0">
                <a:pos x="connsiteX3" y="connsiteY3"/>
              </a:cxn>
            </a:cxnLst>
            <a:rect l="l" t="t" r="r" b="b"/>
            <a:pathLst>
              <a:path w="2560319" h="2710374">
                <a:moveTo>
                  <a:pt x="0" y="0"/>
                </a:moveTo>
                <a:lnTo>
                  <a:pt x="2560319" y="0"/>
                </a:lnTo>
                <a:lnTo>
                  <a:pt x="2560319" y="2710374"/>
                </a:lnTo>
                <a:lnTo>
                  <a:pt x="0" y="2710374"/>
                </a:lnTo>
                <a:close/>
              </a:path>
            </a:pathLst>
          </a:custGeom>
        </p:spPr>
        <p:txBody>
          <a:bodyPr wrap="square">
            <a:noAutofit/>
          </a:bodyPr>
          <a:lstStyle/>
          <a:p>
            <a:endParaRPr lang="en-ID"/>
          </a:p>
        </p:txBody>
      </p:sp>
      <p:sp>
        <p:nvSpPr>
          <p:cNvPr id="11" name="Picture Placeholder 10">
            <a:extLst>
              <a:ext uri="{FF2B5EF4-FFF2-40B4-BE49-F238E27FC236}">
                <a16:creationId xmlns:a16="http://schemas.microsoft.com/office/drawing/2014/main" id="{71C6C600-624B-4A91-BE5F-F02CA6D9D840}"/>
              </a:ext>
            </a:extLst>
          </p:cNvPr>
          <p:cNvSpPr>
            <a:spLocks noGrp="1"/>
          </p:cNvSpPr>
          <p:nvPr>
            <p:ph type="pic" sz="quarter" idx="13"/>
          </p:nvPr>
        </p:nvSpPr>
        <p:spPr>
          <a:xfrm>
            <a:off x="8793481" y="2230313"/>
            <a:ext cx="2560319" cy="2710374"/>
          </a:xfrm>
          <a:custGeom>
            <a:avLst/>
            <a:gdLst>
              <a:gd name="connsiteX0" fmla="*/ 0 w 2560319"/>
              <a:gd name="connsiteY0" fmla="*/ 0 h 2710374"/>
              <a:gd name="connsiteX1" fmla="*/ 2560319 w 2560319"/>
              <a:gd name="connsiteY1" fmla="*/ 0 h 2710374"/>
              <a:gd name="connsiteX2" fmla="*/ 2560319 w 2560319"/>
              <a:gd name="connsiteY2" fmla="*/ 2710374 h 2710374"/>
              <a:gd name="connsiteX3" fmla="*/ 0 w 2560319"/>
              <a:gd name="connsiteY3" fmla="*/ 2710374 h 2710374"/>
            </a:gdLst>
            <a:ahLst/>
            <a:cxnLst>
              <a:cxn ang="0">
                <a:pos x="connsiteX0" y="connsiteY0"/>
              </a:cxn>
              <a:cxn ang="0">
                <a:pos x="connsiteX1" y="connsiteY1"/>
              </a:cxn>
              <a:cxn ang="0">
                <a:pos x="connsiteX2" y="connsiteY2"/>
              </a:cxn>
              <a:cxn ang="0">
                <a:pos x="connsiteX3" y="connsiteY3"/>
              </a:cxn>
            </a:cxnLst>
            <a:rect l="l" t="t" r="r" b="b"/>
            <a:pathLst>
              <a:path w="2560319" h="2710374">
                <a:moveTo>
                  <a:pt x="0" y="0"/>
                </a:moveTo>
                <a:lnTo>
                  <a:pt x="2560319" y="0"/>
                </a:lnTo>
                <a:lnTo>
                  <a:pt x="2560319" y="2710374"/>
                </a:lnTo>
                <a:lnTo>
                  <a:pt x="0" y="2710374"/>
                </a:lnTo>
                <a:close/>
              </a:path>
            </a:pathLst>
          </a:custGeom>
        </p:spPr>
        <p:txBody>
          <a:bodyPr wrap="square">
            <a:noAutofit/>
          </a:bodyPr>
          <a:lstStyle/>
          <a:p>
            <a:endParaRPr lang="en-ID"/>
          </a:p>
        </p:txBody>
      </p:sp>
    </p:spTree>
    <p:extLst>
      <p:ext uri="{BB962C8B-B14F-4D97-AF65-F5344CB8AC3E}">
        <p14:creationId xmlns:p14="http://schemas.microsoft.com/office/powerpoint/2010/main" val="958670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80831D4-5BA4-4D97-8576-DB2A9577ABC5}"/>
              </a:ext>
            </a:extLst>
          </p:cNvPr>
          <p:cNvSpPr>
            <a:spLocks noGrp="1"/>
          </p:cNvSpPr>
          <p:nvPr>
            <p:ph type="pic" sz="quarter" idx="10"/>
          </p:nvPr>
        </p:nvSpPr>
        <p:spPr>
          <a:xfrm>
            <a:off x="0" y="591162"/>
            <a:ext cx="5096785" cy="5338487"/>
          </a:xfrm>
          <a:custGeom>
            <a:avLst/>
            <a:gdLst>
              <a:gd name="connsiteX0" fmla="*/ 0 w 5096785"/>
              <a:gd name="connsiteY0" fmla="*/ 0 h 5338487"/>
              <a:gd name="connsiteX1" fmla="*/ 5096785 w 5096785"/>
              <a:gd name="connsiteY1" fmla="*/ 0 h 5338487"/>
              <a:gd name="connsiteX2" fmla="*/ 5096785 w 5096785"/>
              <a:gd name="connsiteY2" fmla="*/ 5338487 h 5338487"/>
              <a:gd name="connsiteX3" fmla="*/ 0 w 5096785"/>
              <a:gd name="connsiteY3" fmla="*/ 5338487 h 5338487"/>
            </a:gdLst>
            <a:ahLst/>
            <a:cxnLst>
              <a:cxn ang="0">
                <a:pos x="connsiteX0" y="connsiteY0"/>
              </a:cxn>
              <a:cxn ang="0">
                <a:pos x="connsiteX1" y="connsiteY1"/>
              </a:cxn>
              <a:cxn ang="0">
                <a:pos x="connsiteX2" y="connsiteY2"/>
              </a:cxn>
              <a:cxn ang="0">
                <a:pos x="connsiteX3" y="connsiteY3"/>
              </a:cxn>
            </a:cxnLst>
            <a:rect l="l" t="t" r="r" b="b"/>
            <a:pathLst>
              <a:path w="5096785" h="5338487">
                <a:moveTo>
                  <a:pt x="0" y="0"/>
                </a:moveTo>
                <a:lnTo>
                  <a:pt x="5096785" y="0"/>
                </a:lnTo>
                <a:lnTo>
                  <a:pt x="5096785" y="5338487"/>
                </a:lnTo>
                <a:lnTo>
                  <a:pt x="0" y="5338487"/>
                </a:lnTo>
                <a:close/>
              </a:path>
            </a:pathLst>
          </a:custGeom>
        </p:spPr>
        <p:txBody>
          <a:bodyPr wrap="square">
            <a:noAutofit/>
          </a:bodyPr>
          <a:lstStyle/>
          <a:p>
            <a:endParaRPr lang="en-ID"/>
          </a:p>
        </p:txBody>
      </p:sp>
    </p:spTree>
    <p:extLst>
      <p:ext uri="{BB962C8B-B14F-4D97-AF65-F5344CB8AC3E}">
        <p14:creationId xmlns:p14="http://schemas.microsoft.com/office/powerpoint/2010/main" val="1826154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C70C4B6-FF15-4DB2-BFEC-84689FF3C09C}"/>
              </a:ext>
            </a:extLst>
          </p:cNvPr>
          <p:cNvSpPr>
            <a:spLocks noGrp="1"/>
          </p:cNvSpPr>
          <p:nvPr>
            <p:ph type="pic" sz="quarter" idx="10"/>
          </p:nvPr>
        </p:nvSpPr>
        <p:spPr>
          <a:xfrm>
            <a:off x="4624127" y="2646803"/>
            <a:ext cx="2810149" cy="3326235"/>
          </a:xfrm>
          <a:custGeom>
            <a:avLst/>
            <a:gdLst>
              <a:gd name="connsiteX0" fmla="*/ 464546 w 2810149"/>
              <a:gd name="connsiteY0" fmla="*/ 0 h 3326235"/>
              <a:gd name="connsiteX1" fmla="*/ 2345603 w 2810149"/>
              <a:gd name="connsiteY1" fmla="*/ 0 h 3326235"/>
              <a:gd name="connsiteX2" fmla="*/ 2810149 w 2810149"/>
              <a:gd name="connsiteY2" fmla="*/ 464546 h 3326235"/>
              <a:gd name="connsiteX3" fmla="*/ 2810149 w 2810149"/>
              <a:gd name="connsiteY3" fmla="*/ 2861689 h 3326235"/>
              <a:gd name="connsiteX4" fmla="*/ 2345603 w 2810149"/>
              <a:gd name="connsiteY4" fmla="*/ 3326235 h 3326235"/>
              <a:gd name="connsiteX5" fmla="*/ 464546 w 2810149"/>
              <a:gd name="connsiteY5" fmla="*/ 3326235 h 3326235"/>
              <a:gd name="connsiteX6" fmla="*/ 0 w 2810149"/>
              <a:gd name="connsiteY6" fmla="*/ 2861689 h 3326235"/>
              <a:gd name="connsiteX7" fmla="*/ 0 w 2810149"/>
              <a:gd name="connsiteY7" fmla="*/ 464546 h 3326235"/>
              <a:gd name="connsiteX8" fmla="*/ 464546 w 2810149"/>
              <a:gd name="connsiteY8" fmla="*/ 0 h 332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0149" h="3326235">
                <a:moveTo>
                  <a:pt x="464546" y="0"/>
                </a:moveTo>
                <a:lnTo>
                  <a:pt x="2345603" y="0"/>
                </a:lnTo>
                <a:cubicBezTo>
                  <a:pt x="2602165" y="0"/>
                  <a:pt x="2810149" y="207984"/>
                  <a:pt x="2810149" y="464546"/>
                </a:cubicBezTo>
                <a:lnTo>
                  <a:pt x="2810149" y="2861689"/>
                </a:lnTo>
                <a:cubicBezTo>
                  <a:pt x="2810149" y="3118251"/>
                  <a:pt x="2602165" y="3326235"/>
                  <a:pt x="2345603" y="3326235"/>
                </a:cubicBezTo>
                <a:lnTo>
                  <a:pt x="464546" y="3326235"/>
                </a:lnTo>
                <a:cubicBezTo>
                  <a:pt x="207984" y="3326235"/>
                  <a:pt x="0" y="3118251"/>
                  <a:pt x="0" y="2861689"/>
                </a:cubicBezTo>
                <a:lnTo>
                  <a:pt x="0" y="464546"/>
                </a:lnTo>
                <a:cubicBezTo>
                  <a:pt x="0" y="207984"/>
                  <a:pt x="207984" y="0"/>
                  <a:pt x="464546" y="0"/>
                </a:cubicBezTo>
                <a:close/>
              </a:path>
            </a:pathLst>
          </a:custGeom>
        </p:spPr>
        <p:txBody>
          <a:bodyPr wrap="square">
            <a:noAutofit/>
          </a:bodyPr>
          <a:lstStyle/>
          <a:p>
            <a:endParaRPr lang="en-ID"/>
          </a:p>
        </p:txBody>
      </p:sp>
    </p:spTree>
    <p:extLst>
      <p:ext uri="{BB962C8B-B14F-4D97-AF65-F5344CB8AC3E}">
        <p14:creationId xmlns:p14="http://schemas.microsoft.com/office/powerpoint/2010/main" val="3785446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3AEC6B3-8011-48C1-8099-3DA163D2F864}"/>
              </a:ext>
            </a:extLst>
          </p:cNvPr>
          <p:cNvSpPr>
            <a:spLocks noGrp="1"/>
          </p:cNvSpPr>
          <p:nvPr>
            <p:ph type="pic" sz="quarter" idx="10"/>
          </p:nvPr>
        </p:nvSpPr>
        <p:spPr>
          <a:xfrm>
            <a:off x="1708880" y="924379"/>
            <a:ext cx="3791610" cy="5024654"/>
          </a:xfrm>
          <a:custGeom>
            <a:avLst/>
            <a:gdLst>
              <a:gd name="connsiteX0" fmla="*/ 0 w 3791610"/>
              <a:gd name="connsiteY0" fmla="*/ 0 h 5024654"/>
              <a:gd name="connsiteX1" fmla="*/ 3791610 w 3791610"/>
              <a:gd name="connsiteY1" fmla="*/ 0 h 5024654"/>
              <a:gd name="connsiteX2" fmla="*/ 3791610 w 3791610"/>
              <a:gd name="connsiteY2" fmla="*/ 5024654 h 5024654"/>
              <a:gd name="connsiteX3" fmla="*/ 0 w 3791610"/>
              <a:gd name="connsiteY3" fmla="*/ 5024654 h 5024654"/>
            </a:gdLst>
            <a:ahLst/>
            <a:cxnLst>
              <a:cxn ang="0">
                <a:pos x="connsiteX0" y="connsiteY0"/>
              </a:cxn>
              <a:cxn ang="0">
                <a:pos x="connsiteX1" y="connsiteY1"/>
              </a:cxn>
              <a:cxn ang="0">
                <a:pos x="connsiteX2" y="connsiteY2"/>
              </a:cxn>
              <a:cxn ang="0">
                <a:pos x="connsiteX3" y="connsiteY3"/>
              </a:cxn>
            </a:cxnLst>
            <a:rect l="l" t="t" r="r" b="b"/>
            <a:pathLst>
              <a:path w="3791610" h="5024654">
                <a:moveTo>
                  <a:pt x="0" y="0"/>
                </a:moveTo>
                <a:lnTo>
                  <a:pt x="3791610" y="0"/>
                </a:lnTo>
                <a:lnTo>
                  <a:pt x="3791610" y="5024654"/>
                </a:lnTo>
                <a:lnTo>
                  <a:pt x="0" y="5024654"/>
                </a:lnTo>
                <a:close/>
              </a:path>
            </a:pathLst>
          </a:custGeom>
        </p:spPr>
        <p:txBody>
          <a:bodyPr wrap="square">
            <a:noAutofit/>
          </a:bodyPr>
          <a:lstStyle/>
          <a:p>
            <a:endParaRPr lang="en-ID"/>
          </a:p>
        </p:txBody>
      </p:sp>
    </p:spTree>
    <p:extLst>
      <p:ext uri="{BB962C8B-B14F-4D97-AF65-F5344CB8AC3E}">
        <p14:creationId xmlns:p14="http://schemas.microsoft.com/office/powerpoint/2010/main" val="209548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C48B6C7-4E48-4FB3-812F-1B674F8A5AE1}"/>
              </a:ext>
            </a:extLst>
          </p:cNvPr>
          <p:cNvSpPr>
            <a:spLocks noGrp="1"/>
          </p:cNvSpPr>
          <p:nvPr>
            <p:ph type="pic" sz="quarter" idx="10"/>
          </p:nvPr>
        </p:nvSpPr>
        <p:spPr>
          <a:xfrm>
            <a:off x="6241222" y="576072"/>
            <a:ext cx="5191318" cy="5705856"/>
          </a:xfrm>
          <a:custGeom>
            <a:avLst/>
            <a:gdLst>
              <a:gd name="connsiteX0" fmla="*/ 0 w 5191318"/>
              <a:gd name="connsiteY0" fmla="*/ 0 h 5705856"/>
              <a:gd name="connsiteX1" fmla="*/ 5191318 w 5191318"/>
              <a:gd name="connsiteY1" fmla="*/ 0 h 5705856"/>
              <a:gd name="connsiteX2" fmla="*/ 5191318 w 5191318"/>
              <a:gd name="connsiteY2" fmla="*/ 5705856 h 5705856"/>
              <a:gd name="connsiteX3" fmla="*/ 0 w 5191318"/>
              <a:gd name="connsiteY3" fmla="*/ 5705856 h 5705856"/>
            </a:gdLst>
            <a:ahLst/>
            <a:cxnLst>
              <a:cxn ang="0">
                <a:pos x="connsiteX0" y="connsiteY0"/>
              </a:cxn>
              <a:cxn ang="0">
                <a:pos x="connsiteX1" y="connsiteY1"/>
              </a:cxn>
              <a:cxn ang="0">
                <a:pos x="connsiteX2" y="connsiteY2"/>
              </a:cxn>
              <a:cxn ang="0">
                <a:pos x="connsiteX3" y="connsiteY3"/>
              </a:cxn>
            </a:cxnLst>
            <a:rect l="l" t="t" r="r" b="b"/>
            <a:pathLst>
              <a:path w="5191318" h="5705856">
                <a:moveTo>
                  <a:pt x="0" y="0"/>
                </a:moveTo>
                <a:lnTo>
                  <a:pt x="5191318" y="0"/>
                </a:lnTo>
                <a:lnTo>
                  <a:pt x="5191318" y="5705856"/>
                </a:lnTo>
                <a:lnTo>
                  <a:pt x="0" y="5705856"/>
                </a:lnTo>
                <a:close/>
              </a:path>
            </a:pathLst>
          </a:custGeom>
        </p:spPr>
        <p:txBody>
          <a:bodyPr wrap="square">
            <a:noAutofit/>
          </a:bodyPr>
          <a:lstStyle/>
          <a:p>
            <a:endParaRPr lang="en-ID"/>
          </a:p>
        </p:txBody>
      </p:sp>
    </p:spTree>
    <p:extLst>
      <p:ext uri="{BB962C8B-B14F-4D97-AF65-F5344CB8AC3E}">
        <p14:creationId xmlns:p14="http://schemas.microsoft.com/office/powerpoint/2010/main" val="752259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05560CB-618A-4181-BA6A-BC21B81BD300}"/>
              </a:ext>
            </a:extLst>
          </p:cNvPr>
          <p:cNvSpPr>
            <a:spLocks noGrp="1"/>
          </p:cNvSpPr>
          <p:nvPr>
            <p:ph type="pic" sz="quarter" idx="10"/>
          </p:nvPr>
        </p:nvSpPr>
        <p:spPr>
          <a:xfrm>
            <a:off x="4437853" y="2212340"/>
            <a:ext cx="2528047" cy="2433320"/>
          </a:xfrm>
          <a:custGeom>
            <a:avLst/>
            <a:gdLst>
              <a:gd name="connsiteX0" fmla="*/ 0 w 2528047"/>
              <a:gd name="connsiteY0" fmla="*/ 0 h 2433320"/>
              <a:gd name="connsiteX1" fmla="*/ 2528047 w 2528047"/>
              <a:gd name="connsiteY1" fmla="*/ 0 h 2433320"/>
              <a:gd name="connsiteX2" fmla="*/ 2528047 w 2528047"/>
              <a:gd name="connsiteY2" fmla="*/ 2433320 h 2433320"/>
              <a:gd name="connsiteX3" fmla="*/ 0 w 2528047"/>
              <a:gd name="connsiteY3" fmla="*/ 2433320 h 2433320"/>
            </a:gdLst>
            <a:ahLst/>
            <a:cxnLst>
              <a:cxn ang="0">
                <a:pos x="connsiteX0" y="connsiteY0"/>
              </a:cxn>
              <a:cxn ang="0">
                <a:pos x="connsiteX1" y="connsiteY1"/>
              </a:cxn>
              <a:cxn ang="0">
                <a:pos x="connsiteX2" y="connsiteY2"/>
              </a:cxn>
              <a:cxn ang="0">
                <a:pos x="connsiteX3" y="connsiteY3"/>
              </a:cxn>
            </a:cxnLst>
            <a:rect l="l" t="t" r="r" b="b"/>
            <a:pathLst>
              <a:path w="2528047" h="2433320">
                <a:moveTo>
                  <a:pt x="0" y="0"/>
                </a:moveTo>
                <a:lnTo>
                  <a:pt x="2528047" y="0"/>
                </a:lnTo>
                <a:lnTo>
                  <a:pt x="2528047" y="2433320"/>
                </a:lnTo>
                <a:lnTo>
                  <a:pt x="0" y="2433320"/>
                </a:ln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D50675C7-FBB5-43E4-B43D-928111033CC3}"/>
              </a:ext>
            </a:extLst>
          </p:cNvPr>
          <p:cNvSpPr>
            <a:spLocks noGrp="1"/>
          </p:cNvSpPr>
          <p:nvPr>
            <p:ph type="pic" sz="quarter" idx="11"/>
          </p:nvPr>
        </p:nvSpPr>
        <p:spPr>
          <a:xfrm>
            <a:off x="4437853" y="0"/>
            <a:ext cx="2528047" cy="1991360"/>
          </a:xfrm>
          <a:custGeom>
            <a:avLst/>
            <a:gdLst>
              <a:gd name="connsiteX0" fmla="*/ 0 w 2528047"/>
              <a:gd name="connsiteY0" fmla="*/ 0 h 1991360"/>
              <a:gd name="connsiteX1" fmla="*/ 2528047 w 2528047"/>
              <a:gd name="connsiteY1" fmla="*/ 0 h 1991360"/>
              <a:gd name="connsiteX2" fmla="*/ 2528047 w 2528047"/>
              <a:gd name="connsiteY2" fmla="*/ 1991360 h 1991360"/>
              <a:gd name="connsiteX3" fmla="*/ 0 w 2528047"/>
              <a:gd name="connsiteY3" fmla="*/ 1991360 h 1991360"/>
            </a:gdLst>
            <a:ahLst/>
            <a:cxnLst>
              <a:cxn ang="0">
                <a:pos x="connsiteX0" y="connsiteY0"/>
              </a:cxn>
              <a:cxn ang="0">
                <a:pos x="connsiteX1" y="connsiteY1"/>
              </a:cxn>
              <a:cxn ang="0">
                <a:pos x="connsiteX2" y="connsiteY2"/>
              </a:cxn>
              <a:cxn ang="0">
                <a:pos x="connsiteX3" y="connsiteY3"/>
              </a:cxn>
            </a:cxnLst>
            <a:rect l="l" t="t" r="r" b="b"/>
            <a:pathLst>
              <a:path w="2528047" h="1991360">
                <a:moveTo>
                  <a:pt x="0" y="0"/>
                </a:moveTo>
                <a:lnTo>
                  <a:pt x="2528047" y="0"/>
                </a:lnTo>
                <a:lnTo>
                  <a:pt x="2528047" y="1991360"/>
                </a:lnTo>
                <a:lnTo>
                  <a:pt x="0" y="1991360"/>
                </a:lnTo>
                <a:close/>
              </a:path>
            </a:pathLst>
          </a:custGeom>
        </p:spPr>
        <p:txBody>
          <a:bodyPr wrap="square">
            <a:noAutofit/>
          </a:bodyPr>
          <a:lstStyle/>
          <a:p>
            <a:endParaRPr lang="en-ID"/>
          </a:p>
        </p:txBody>
      </p:sp>
      <p:sp>
        <p:nvSpPr>
          <p:cNvPr id="11" name="Picture Placeholder 10">
            <a:extLst>
              <a:ext uri="{FF2B5EF4-FFF2-40B4-BE49-F238E27FC236}">
                <a16:creationId xmlns:a16="http://schemas.microsoft.com/office/drawing/2014/main" id="{7A68A64B-6604-4CB5-9DE0-927D8E0CD915}"/>
              </a:ext>
            </a:extLst>
          </p:cNvPr>
          <p:cNvSpPr>
            <a:spLocks noGrp="1"/>
          </p:cNvSpPr>
          <p:nvPr>
            <p:ph type="pic" sz="quarter" idx="12"/>
          </p:nvPr>
        </p:nvSpPr>
        <p:spPr>
          <a:xfrm>
            <a:off x="4437853" y="4866640"/>
            <a:ext cx="2528047" cy="1991360"/>
          </a:xfrm>
          <a:custGeom>
            <a:avLst/>
            <a:gdLst>
              <a:gd name="connsiteX0" fmla="*/ 0 w 2528047"/>
              <a:gd name="connsiteY0" fmla="*/ 0 h 1991360"/>
              <a:gd name="connsiteX1" fmla="*/ 2528047 w 2528047"/>
              <a:gd name="connsiteY1" fmla="*/ 0 h 1991360"/>
              <a:gd name="connsiteX2" fmla="*/ 2528047 w 2528047"/>
              <a:gd name="connsiteY2" fmla="*/ 1991360 h 1991360"/>
              <a:gd name="connsiteX3" fmla="*/ 0 w 2528047"/>
              <a:gd name="connsiteY3" fmla="*/ 1991360 h 1991360"/>
            </a:gdLst>
            <a:ahLst/>
            <a:cxnLst>
              <a:cxn ang="0">
                <a:pos x="connsiteX0" y="connsiteY0"/>
              </a:cxn>
              <a:cxn ang="0">
                <a:pos x="connsiteX1" y="connsiteY1"/>
              </a:cxn>
              <a:cxn ang="0">
                <a:pos x="connsiteX2" y="connsiteY2"/>
              </a:cxn>
              <a:cxn ang="0">
                <a:pos x="connsiteX3" y="connsiteY3"/>
              </a:cxn>
            </a:cxnLst>
            <a:rect l="l" t="t" r="r" b="b"/>
            <a:pathLst>
              <a:path w="2528047" h="1991360">
                <a:moveTo>
                  <a:pt x="0" y="0"/>
                </a:moveTo>
                <a:lnTo>
                  <a:pt x="2528047" y="0"/>
                </a:lnTo>
                <a:lnTo>
                  <a:pt x="2528047" y="1991360"/>
                </a:lnTo>
                <a:lnTo>
                  <a:pt x="0" y="1991360"/>
                </a:lnTo>
                <a:close/>
              </a:path>
            </a:pathLst>
          </a:custGeom>
        </p:spPr>
        <p:txBody>
          <a:bodyPr wrap="square">
            <a:noAutofit/>
          </a:bodyPr>
          <a:lstStyle/>
          <a:p>
            <a:endParaRPr lang="en-ID"/>
          </a:p>
        </p:txBody>
      </p:sp>
    </p:spTree>
    <p:extLst>
      <p:ext uri="{BB962C8B-B14F-4D97-AF65-F5344CB8AC3E}">
        <p14:creationId xmlns:p14="http://schemas.microsoft.com/office/powerpoint/2010/main" val="3817319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75DCA1E-935D-4032-B5AF-CB0819D042B6}"/>
              </a:ext>
            </a:extLst>
          </p:cNvPr>
          <p:cNvSpPr>
            <a:spLocks noGrp="1"/>
          </p:cNvSpPr>
          <p:nvPr>
            <p:ph type="pic" sz="quarter" idx="10"/>
          </p:nvPr>
        </p:nvSpPr>
        <p:spPr>
          <a:xfrm>
            <a:off x="1091975" y="3185098"/>
            <a:ext cx="6990531" cy="2606959"/>
          </a:xfrm>
          <a:custGeom>
            <a:avLst/>
            <a:gdLst>
              <a:gd name="connsiteX0" fmla="*/ 0 w 6990531"/>
              <a:gd name="connsiteY0" fmla="*/ 0 h 2606959"/>
              <a:gd name="connsiteX1" fmla="*/ 6990531 w 6990531"/>
              <a:gd name="connsiteY1" fmla="*/ 0 h 2606959"/>
              <a:gd name="connsiteX2" fmla="*/ 6990531 w 6990531"/>
              <a:gd name="connsiteY2" fmla="*/ 2606959 h 2606959"/>
              <a:gd name="connsiteX3" fmla="*/ 0 w 6990531"/>
              <a:gd name="connsiteY3" fmla="*/ 2606959 h 2606959"/>
            </a:gdLst>
            <a:ahLst/>
            <a:cxnLst>
              <a:cxn ang="0">
                <a:pos x="connsiteX0" y="connsiteY0"/>
              </a:cxn>
              <a:cxn ang="0">
                <a:pos x="connsiteX1" y="connsiteY1"/>
              </a:cxn>
              <a:cxn ang="0">
                <a:pos x="connsiteX2" y="connsiteY2"/>
              </a:cxn>
              <a:cxn ang="0">
                <a:pos x="connsiteX3" y="connsiteY3"/>
              </a:cxn>
            </a:cxnLst>
            <a:rect l="l" t="t" r="r" b="b"/>
            <a:pathLst>
              <a:path w="6990531" h="2606959">
                <a:moveTo>
                  <a:pt x="0" y="0"/>
                </a:moveTo>
                <a:lnTo>
                  <a:pt x="6990531" y="0"/>
                </a:lnTo>
                <a:lnTo>
                  <a:pt x="6990531" y="2606959"/>
                </a:lnTo>
                <a:lnTo>
                  <a:pt x="0" y="2606959"/>
                </a:lnTo>
                <a:close/>
              </a:path>
            </a:pathLst>
          </a:custGeom>
        </p:spPr>
        <p:txBody>
          <a:bodyPr wrap="square">
            <a:noAutofit/>
          </a:bodyPr>
          <a:lstStyle/>
          <a:p>
            <a:endParaRPr lang="en-ID"/>
          </a:p>
        </p:txBody>
      </p:sp>
      <p:sp>
        <p:nvSpPr>
          <p:cNvPr id="7" name="Picture Placeholder 6">
            <a:extLst>
              <a:ext uri="{FF2B5EF4-FFF2-40B4-BE49-F238E27FC236}">
                <a16:creationId xmlns:a16="http://schemas.microsoft.com/office/drawing/2014/main" id="{CD640D71-BCE3-49B5-B4C6-77F2D710CDAD}"/>
              </a:ext>
            </a:extLst>
          </p:cNvPr>
          <p:cNvSpPr>
            <a:spLocks noGrp="1"/>
          </p:cNvSpPr>
          <p:nvPr>
            <p:ph type="pic" sz="quarter" idx="11"/>
          </p:nvPr>
        </p:nvSpPr>
        <p:spPr>
          <a:xfrm>
            <a:off x="8326346" y="3185098"/>
            <a:ext cx="2773679" cy="2606959"/>
          </a:xfrm>
          <a:custGeom>
            <a:avLst/>
            <a:gdLst>
              <a:gd name="connsiteX0" fmla="*/ 0 w 2773679"/>
              <a:gd name="connsiteY0" fmla="*/ 0 h 2606959"/>
              <a:gd name="connsiteX1" fmla="*/ 2773679 w 2773679"/>
              <a:gd name="connsiteY1" fmla="*/ 0 h 2606959"/>
              <a:gd name="connsiteX2" fmla="*/ 2773679 w 2773679"/>
              <a:gd name="connsiteY2" fmla="*/ 2606959 h 2606959"/>
              <a:gd name="connsiteX3" fmla="*/ 0 w 2773679"/>
              <a:gd name="connsiteY3" fmla="*/ 2606959 h 2606959"/>
            </a:gdLst>
            <a:ahLst/>
            <a:cxnLst>
              <a:cxn ang="0">
                <a:pos x="connsiteX0" y="connsiteY0"/>
              </a:cxn>
              <a:cxn ang="0">
                <a:pos x="connsiteX1" y="connsiteY1"/>
              </a:cxn>
              <a:cxn ang="0">
                <a:pos x="connsiteX2" y="connsiteY2"/>
              </a:cxn>
              <a:cxn ang="0">
                <a:pos x="connsiteX3" y="connsiteY3"/>
              </a:cxn>
            </a:cxnLst>
            <a:rect l="l" t="t" r="r" b="b"/>
            <a:pathLst>
              <a:path w="2773679" h="2606959">
                <a:moveTo>
                  <a:pt x="0" y="0"/>
                </a:moveTo>
                <a:lnTo>
                  <a:pt x="2773679" y="0"/>
                </a:lnTo>
                <a:lnTo>
                  <a:pt x="2773679" y="2606959"/>
                </a:lnTo>
                <a:lnTo>
                  <a:pt x="0" y="2606959"/>
                </a:lnTo>
                <a:close/>
              </a:path>
            </a:pathLst>
          </a:custGeom>
        </p:spPr>
        <p:txBody>
          <a:bodyPr wrap="square">
            <a:noAutofit/>
          </a:bodyPr>
          <a:lstStyle/>
          <a:p>
            <a:endParaRPr lang="en-ID"/>
          </a:p>
        </p:txBody>
      </p:sp>
    </p:spTree>
    <p:extLst>
      <p:ext uri="{BB962C8B-B14F-4D97-AF65-F5344CB8AC3E}">
        <p14:creationId xmlns:p14="http://schemas.microsoft.com/office/powerpoint/2010/main" val="3342209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53AA5F6-FAB7-44B0-81B3-F5D816467F86}"/>
              </a:ext>
            </a:extLst>
          </p:cNvPr>
          <p:cNvSpPr>
            <a:spLocks noGrp="1"/>
          </p:cNvSpPr>
          <p:nvPr>
            <p:ph type="pic" sz="quarter" idx="10"/>
          </p:nvPr>
        </p:nvSpPr>
        <p:spPr>
          <a:xfrm>
            <a:off x="598843" y="947232"/>
            <a:ext cx="3830917" cy="4963537"/>
          </a:xfrm>
          <a:custGeom>
            <a:avLst/>
            <a:gdLst>
              <a:gd name="connsiteX0" fmla="*/ 0 w 3830917"/>
              <a:gd name="connsiteY0" fmla="*/ 0 h 4963537"/>
              <a:gd name="connsiteX1" fmla="*/ 3830917 w 3830917"/>
              <a:gd name="connsiteY1" fmla="*/ 0 h 4963537"/>
              <a:gd name="connsiteX2" fmla="*/ 3830917 w 3830917"/>
              <a:gd name="connsiteY2" fmla="*/ 4963537 h 4963537"/>
              <a:gd name="connsiteX3" fmla="*/ 0 w 3830917"/>
              <a:gd name="connsiteY3" fmla="*/ 4963537 h 4963537"/>
            </a:gdLst>
            <a:ahLst/>
            <a:cxnLst>
              <a:cxn ang="0">
                <a:pos x="connsiteX0" y="connsiteY0"/>
              </a:cxn>
              <a:cxn ang="0">
                <a:pos x="connsiteX1" y="connsiteY1"/>
              </a:cxn>
              <a:cxn ang="0">
                <a:pos x="connsiteX2" y="connsiteY2"/>
              </a:cxn>
              <a:cxn ang="0">
                <a:pos x="connsiteX3" y="connsiteY3"/>
              </a:cxn>
            </a:cxnLst>
            <a:rect l="l" t="t" r="r" b="b"/>
            <a:pathLst>
              <a:path w="3830917" h="4963537">
                <a:moveTo>
                  <a:pt x="0" y="0"/>
                </a:moveTo>
                <a:lnTo>
                  <a:pt x="3830917" y="0"/>
                </a:lnTo>
                <a:lnTo>
                  <a:pt x="3830917" y="4963537"/>
                </a:lnTo>
                <a:lnTo>
                  <a:pt x="0" y="4963537"/>
                </a:lnTo>
                <a:close/>
              </a:path>
            </a:pathLst>
          </a:custGeom>
        </p:spPr>
        <p:txBody>
          <a:bodyPr wrap="square">
            <a:noAutofit/>
          </a:bodyPr>
          <a:lstStyle/>
          <a:p>
            <a:endParaRPr lang="en-ID"/>
          </a:p>
        </p:txBody>
      </p:sp>
      <p:sp>
        <p:nvSpPr>
          <p:cNvPr id="7" name="Picture Placeholder 6">
            <a:extLst>
              <a:ext uri="{FF2B5EF4-FFF2-40B4-BE49-F238E27FC236}">
                <a16:creationId xmlns:a16="http://schemas.microsoft.com/office/drawing/2014/main" id="{03353F7B-0906-45B7-84D4-BE6D7C93943F}"/>
              </a:ext>
            </a:extLst>
          </p:cNvPr>
          <p:cNvSpPr>
            <a:spLocks noGrp="1"/>
          </p:cNvSpPr>
          <p:nvPr>
            <p:ph type="pic" sz="quarter" idx="11"/>
          </p:nvPr>
        </p:nvSpPr>
        <p:spPr>
          <a:xfrm>
            <a:off x="9637451" y="947231"/>
            <a:ext cx="2554549" cy="3309808"/>
          </a:xfrm>
          <a:custGeom>
            <a:avLst/>
            <a:gdLst>
              <a:gd name="connsiteX0" fmla="*/ 0 w 2554549"/>
              <a:gd name="connsiteY0" fmla="*/ 0 h 3309808"/>
              <a:gd name="connsiteX1" fmla="*/ 2554549 w 2554549"/>
              <a:gd name="connsiteY1" fmla="*/ 0 h 3309808"/>
              <a:gd name="connsiteX2" fmla="*/ 2554549 w 2554549"/>
              <a:gd name="connsiteY2" fmla="*/ 3309808 h 3309808"/>
              <a:gd name="connsiteX3" fmla="*/ 0 w 2554549"/>
              <a:gd name="connsiteY3" fmla="*/ 3309808 h 3309808"/>
            </a:gdLst>
            <a:ahLst/>
            <a:cxnLst>
              <a:cxn ang="0">
                <a:pos x="connsiteX0" y="connsiteY0"/>
              </a:cxn>
              <a:cxn ang="0">
                <a:pos x="connsiteX1" y="connsiteY1"/>
              </a:cxn>
              <a:cxn ang="0">
                <a:pos x="connsiteX2" y="connsiteY2"/>
              </a:cxn>
              <a:cxn ang="0">
                <a:pos x="connsiteX3" y="connsiteY3"/>
              </a:cxn>
            </a:cxnLst>
            <a:rect l="l" t="t" r="r" b="b"/>
            <a:pathLst>
              <a:path w="2554549" h="3309808">
                <a:moveTo>
                  <a:pt x="0" y="0"/>
                </a:moveTo>
                <a:lnTo>
                  <a:pt x="2554549" y="0"/>
                </a:lnTo>
                <a:lnTo>
                  <a:pt x="2554549" y="3309808"/>
                </a:lnTo>
                <a:lnTo>
                  <a:pt x="0" y="3309808"/>
                </a:lnTo>
                <a:close/>
              </a:path>
            </a:pathLst>
          </a:custGeom>
        </p:spPr>
        <p:txBody>
          <a:bodyPr wrap="square">
            <a:noAutofit/>
          </a:bodyPr>
          <a:lstStyle/>
          <a:p>
            <a:endParaRPr lang="en-ID"/>
          </a:p>
        </p:txBody>
      </p:sp>
    </p:spTree>
    <p:extLst>
      <p:ext uri="{BB962C8B-B14F-4D97-AF65-F5344CB8AC3E}">
        <p14:creationId xmlns:p14="http://schemas.microsoft.com/office/powerpoint/2010/main" val="28176332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1291C87-F23C-48ED-A67A-0F30A2A432A8}"/>
              </a:ext>
            </a:extLst>
          </p:cNvPr>
          <p:cNvSpPr>
            <a:spLocks noGrp="1"/>
          </p:cNvSpPr>
          <p:nvPr>
            <p:ph type="pic" sz="quarter" idx="10"/>
          </p:nvPr>
        </p:nvSpPr>
        <p:spPr>
          <a:xfrm>
            <a:off x="838649" y="924782"/>
            <a:ext cx="6287154" cy="3662828"/>
          </a:xfrm>
          <a:custGeom>
            <a:avLst/>
            <a:gdLst>
              <a:gd name="connsiteX0" fmla="*/ 0 w 6287154"/>
              <a:gd name="connsiteY0" fmla="*/ 0 h 3662828"/>
              <a:gd name="connsiteX1" fmla="*/ 6287154 w 6287154"/>
              <a:gd name="connsiteY1" fmla="*/ 0 h 3662828"/>
              <a:gd name="connsiteX2" fmla="*/ 6287154 w 6287154"/>
              <a:gd name="connsiteY2" fmla="*/ 3662828 h 3662828"/>
              <a:gd name="connsiteX3" fmla="*/ 0 w 6287154"/>
              <a:gd name="connsiteY3" fmla="*/ 3662828 h 3662828"/>
            </a:gdLst>
            <a:ahLst/>
            <a:cxnLst>
              <a:cxn ang="0">
                <a:pos x="connsiteX0" y="connsiteY0"/>
              </a:cxn>
              <a:cxn ang="0">
                <a:pos x="connsiteX1" y="connsiteY1"/>
              </a:cxn>
              <a:cxn ang="0">
                <a:pos x="connsiteX2" y="connsiteY2"/>
              </a:cxn>
              <a:cxn ang="0">
                <a:pos x="connsiteX3" y="connsiteY3"/>
              </a:cxn>
            </a:cxnLst>
            <a:rect l="l" t="t" r="r" b="b"/>
            <a:pathLst>
              <a:path w="6287154" h="3662828">
                <a:moveTo>
                  <a:pt x="0" y="0"/>
                </a:moveTo>
                <a:lnTo>
                  <a:pt x="6287154" y="0"/>
                </a:lnTo>
                <a:lnTo>
                  <a:pt x="6287154" y="3662828"/>
                </a:lnTo>
                <a:lnTo>
                  <a:pt x="0" y="3662828"/>
                </a:lnTo>
                <a:close/>
              </a:path>
            </a:pathLst>
          </a:custGeom>
        </p:spPr>
        <p:txBody>
          <a:bodyPr wrap="square">
            <a:noAutofit/>
          </a:bodyPr>
          <a:lstStyle/>
          <a:p>
            <a:endParaRPr lang="en-ID"/>
          </a:p>
        </p:txBody>
      </p:sp>
    </p:spTree>
    <p:extLst>
      <p:ext uri="{BB962C8B-B14F-4D97-AF65-F5344CB8AC3E}">
        <p14:creationId xmlns:p14="http://schemas.microsoft.com/office/powerpoint/2010/main" val="1156532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967923" y="1450219"/>
            <a:ext cx="3016800" cy="2779200"/>
          </a:xfrm>
          <a:prstGeom prst="rect">
            <a:avLst/>
          </a:prstGeom>
        </p:spPr>
        <p:txBody>
          <a:bodyPr/>
          <a:lstStyle/>
          <a:p>
            <a:endParaRPr lang="en-US"/>
          </a:p>
        </p:txBody>
      </p:sp>
      <p:sp>
        <p:nvSpPr>
          <p:cNvPr id="7" name="Picture Placeholder 5"/>
          <p:cNvSpPr>
            <a:spLocks noGrp="1"/>
          </p:cNvSpPr>
          <p:nvPr>
            <p:ph type="pic" sz="quarter" idx="11"/>
          </p:nvPr>
        </p:nvSpPr>
        <p:spPr>
          <a:xfrm>
            <a:off x="8220027" y="1450218"/>
            <a:ext cx="3016800" cy="2779200"/>
          </a:xfrm>
          <a:prstGeom prst="rect">
            <a:avLst/>
          </a:prstGeom>
        </p:spPr>
        <p:txBody>
          <a:bodyPr/>
          <a:lstStyle/>
          <a:p>
            <a:endParaRPr lang="en-US"/>
          </a:p>
        </p:txBody>
      </p:sp>
    </p:spTree>
    <p:extLst>
      <p:ext uri="{BB962C8B-B14F-4D97-AF65-F5344CB8AC3E}">
        <p14:creationId xmlns:p14="http://schemas.microsoft.com/office/powerpoint/2010/main" val="14963320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916F967-5BB8-4E0F-91D7-F930D3013C1C}"/>
              </a:ext>
            </a:extLst>
          </p:cNvPr>
          <p:cNvSpPr>
            <a:spLocks noGrp="1"/>
          </p:cNvSpPr>
          <p:nvPr>
            <p:ph type="pic" sz="quarter" idx="10"/>
          </p:nvPr>
        </p:nvSpPr>
        <p:spPr>
          <a:xfrm>
            <a:off x="1431447" y="1339809"/>
            <a:ext cx="2390891" cy="4187101"/>
          </a:xfrm>
          <a:custGeom>
            <a:avLst/>
            <a:gdLst>
              <a:gd name="connsiteX0" fmla="*/ 0 w 2390891"/>
              <a:gd name="connsiteY0" fmla="*/ 0 h 4187101"/>
              <a:gd name="connsiteX1" fmla="*/ 2390891 w 2390891"/>
              <a:gd name="connsiteY1" fmla="*/ 0 h 4187101"/>
              <a:gd name="connsiteX2" fmla="*/ 2390891 w 2390891"/>
              <a:gd name="connsiteY2" fmla="*/ 4187101 h 4187101"/>
              <a:gd name="connsiteX3" fmla="*/ 0 w 2390891"/>
              <a:gd name="connsiteY3" fmla="*/ 4187101 h 4187101"/>
            </a:gdLst>
            <a:ahLst/>
            <a:cxnLst>
              <a:cxn ang="0">
                <a:pos x="connsiteX0" y="connsiteY0"/>
              </a:cxn>
              <a:cxn ang="0">
                <a:pos x="connsiteX1" y="connsiteY1"/>
              </a:cxn>
              <a:cxn ang="0">
                <a:pos x="connsiteX2" y="connsiteY2"/>
              </a:cxn>
              <a:cxn ang="0">
                <a:pos x="connsiteX3" y="connsiteY3"/>
              </a:cxn>
            </a:cxnLst>
            <a:rect l="l" t="t" r="r" b="b"/>
            <a:pathLst>
              <a:path w="2390891" h="4187101">
                <a:moveTo>
                  <a:pt x="0" y="0"/>
                </a:moveTo>
                <a:lnTo>
                  <a:pt x="2390891" y="0"/>
                </a:lnTo>
                <a:lnTo>
                  <a:pt x="2390891" y="4187101"/>
                </a:lnTo>
                <a:lnTo>
                  <a:pt x="0" y="4187101"/>
                </a:lnTo>
                <a:close/>
              </a:path>
            </a:pathLst>
          </a:custGeom>
        </p:spPr>
        <p:txBody>
          <a:bodyPr wrap="square">
            <a:noAutofit/>
          </a:bodyPr>
          <a:lstStyle/>
          <a:p>
            <a:endParaRPr lang="en-ID"/>
          </a:p>
        </p:txBody>
      </p:sp>
      <p:sp>
        <p:nvSpPr>
          <p:cNvPr id="7" name="Picture Placeholder 6">
            <a:extLst>
              <a:ext uri="{FF2B5EF4-FFF2-40B4-BE49-F238E27FC236}">
                <a16:creationId xmlns:a16="http://schemas.microsoft.com/office/drawing/2014/main" id="{A8FD774F-5BE9-48C5-8CA9-82FFDC76C36D}"/>
              </a:ext>
            </a:extLst>
          </p:cNvPr>
          <p:cNvSpPr>
            <a:spLocks noGrp="1"/>
          </p:cNvSpPr>
          <p:nvPr>
            <p:ph type="pic" sz="quarter" idx="11"/>
          </p:nvPr>
        </p:nvSpPr>
        <p:spPr>
          <a:xfrm>
            <a:off x="3781806" y="2900358"/>
            <a:ext cx="1607703" cy="2815525"/>
          </a:xfrm>
          <a:custGeom>
            <a:avLst/>
            <a:gdLst>
              <a:gd name="connsiteX0" fmla="*/ 0 w 1607703"/>
              <a:gd name="connsiteY0" fmla="*/ 0 h 2815525"/>
              <a:gd name="connsiteX1" fmla="*/ 1607703 w 1607703"/>
              <a:gd name="connsiteY1" fmla="*/ 0 h 2815525"/>
              <a:gd name="connsiteX2" fmla="*/ 1607703 w 1607703"/>
              <a:gd name="connsiteY2" fmla="*/ 2815525 h 2815525"/>
              <a:gd name="connsiteX3" fmla="*/ 0 w 1607703"/>
              <a:gd name="connsiteY3" fmla="*/ 2815525 h 2815525"/>
            </a:gdLst>
            <a:ahLst/>
            <a:cxnLst>
              <a:cxn ang="0">
                <a:pos x="connsiteX0" y="connsiteY0"/>
              </a:cxn>
              <a:cxn ang="0">
                <a:pos x="connsiteX1" y="connsiteY1"/>
              </a:cxn>
              <a:cxn ang="0">
                <a:pos x="connsiteX2" y="connsiteY2"/>
              </a:cxn>
              <a:cxn ang="0">
                <a:pos x="connsiteX3" y="connsiteY3"/>
              </a:cxn>
            </a:cxnLst>
            <a:rect l="l" t="t" r="r" b="b"/>
            <a:pathLst>
              <a:path w="1607703" h="2815525">
                <a:moveTo>
                  <a:pt x="0" y="0"/>
                </a:moveTo>
                <a:lnTo>
                  <a:pt x="1607703" y="0"/>
                </a:lnTo>
                <a:lnTo>
                  <a:pt x="1607703" y="2815525"/>
                </a:lnTo>
                <a:lnTo>
                  <a:pt x="0" y="2815525"/>
                </a:lnTo>
                <a:close/>
              </a:path>
            </a:pathLst>
          </a:custGeom>
        </p:spPr>
        <p:txBody>
          <a:bodyPr wrap="square">
            <a:noAutofit/>
          </a:bodyPr>
          <a:lstStyle/>
          <a:p>
            <a:endParaRPr lang="en-ID"/>
          </a:p>
        </p:txBody>
      </p:sp>
    </p:spTree>
    <p:extLst>
      <p:ext uri="{BB962C8B-B14F-4D97-AF65-F5344CB8AC3E}">
        <p14:creationId xmlns:p14="http://schemas.microsoft.com/office/powerpoint/2010/main" val="10891728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C927D2-6AEE-45EF-9BFE-29098D66A35A}"/>
              </a:ext>
            </a:extLst>
          </p:cNvPr>
          <p:cNvSpPr>
            <a:spLocks noGrp="1"/>
          </p:cNvSpPr>
          <p:nvPr>
            <p:ph type="pic" sz="quarter" idx="10"/>
          </p:nvPr>
        </p:nvSpPr>
        <p:spPr>
          <a:xfrm>
            <a:off x="5811968" y="792122"/>
            <a:ext cx="5441577" cy="5080906"/>
          </a:xfrm>
          <a:custGeom>
            <a:avLst/>
            <a:gdLst>
              <a:gd name="connsiteX0" fmla="*/ 0 w 5441577"/>
              <a:gd name="connsiteY0" fmla="*/ 0 h 5080906"/>
              <a:gd name="connsiteX1" fmla="*/ 5441577 w 5441577"/>
              <a:gd name="connsiteY1" fmla="*/ 0 h 5080906"/>
              <a:gd name="connsiteX2" fmla="*/ 5441577 w 5441577"/>
              <a:gd name="connsiteY2" fmla="*/ 5080906 h 5080906"/>
              <a:gd name="connsiteX3" fmla="*/ 0 w 5441577"/>
              <a:gd name="connsiteY3" fmla="*/ 5080906 h 5080906"/>
            </a:gdLst>
            <a:ahLst/>
            <a:cxnLst>
              <a:cxn ang="0">
                <a:pos x="connsiteX0" y="connsiteY0"/>
              </a:cxn>
              <a:cxn ang="0">
                <a:pos x="connsiteX1" y="connsiteY1"/>
              </a:cxn>
              <a:cxn ang="0">
                <a:pos x="connsiteX2" y="connsiteY2"/>
              </a:cxn>
              <a:cxn ang="0">
                <a:pos x="connsiteX3" y="connsiteY3"/>
              </a:cxn>
            </a:cxnLst>
            <a:rect l="l" t="t" r="r" b="b"/>
            <a:pathLst>
              <a:path w="5441577" h="5080906">
                <a:moveTo>
                  <a:pt x="0" y="0"/>
                </a:moveTo>
                <a:lnTo>
                  <a:pt x="5441577" y="0"/>
                </a:lnTo>
                <a:lnTo>
                  <a:pt x="5441577" y="5080906"/>
                </a:lnTo>
                <a:lnTo>
                  <a:pt x="0" y="5080906"/>
                </a:lnTo>
                <a:close/>
              </a:path>
            </a:pathLst>
          </a:custGeom>
        </p:spPr>
        <p:txBody>
          <a:bodyPr wrap="square">
            <a:noAutofit/>
          </a:bodyPr>
          <a:lstStyle/>
          <a:p>
            <a:endParaRPr lang="en-ID"/>
          </a:p>
        </p:txBody>
      </p:sp>
    </p:spTree>
    <p:extLst>
      <p:ext uri="{BB962C8B-B14F-4D97-AF65-F5344CB8AC3E}">
        <p14:creationId xmlns:p14="http://schemas.microsoft.com/office/powerpoint/2010/main" val="2000149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EBF1AA-5511-4664-AC94-8FF51B1C5EA9}"/>
              </a:ext>
            </a:extLst>
          </p:cNvPr>
          <p:cNvSpPr/>
          <p:nvPr userDrawn="1"/>
        </p:nvSpPr>
        <p:spPr>
          <a:xfrm>
            <a:off x="0" y="0"/>
            <a:ext cx="12191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60110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3C1E0E71-5B85-406F-BE23-4D2270C4D18C}"/>
              </a:ext>
            </a:extLst>
          </p:cNvPr>
          <p:cNvSpPr>
            <a:spLocks noGrp="1"/>
          </p:cNvSpPr>
          <p:nvPr>
            <p:ph type="pic" sz="quarter" idx="10"/>
          </p:nvPr>
        </p:nvSpPr>
        <p:spPr bwMode="auto">
          <a:xfrm>
            <a:off x="723900" y="762000"/>
            <a:ext cx="10744200" cy="53340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Tree>
    <p:extLst>
      <p:ext uri="{BB962C8B-B14F-4D97-AF65-F5344CB8AC3E}">
        <p14:creationId xmlns:p14="http://schemas.microsoft.com/office/powerpoint/2010/main" val="713723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5D615512-87BF-4489-94E7-1D77F81AEB49}"/>
              </a:ext>
            </a:extLst>
          </p:cNvPr>
          <p:cNvSpPr>
            <a:spLocks noGrp="1"/>
          </p:cNvSpPr>
          <p:nvPr>
            <p:ph type="pic" sz="quarter" idx="17"/>
          </p:nvPr>
        </p:nvSpPr>
        <p:spPr bwMode="auto">
          <a:xfrm>
            <a:off x="373062" y="380999"/>
            <a:ext cx="11445875" cy="6096000"/>
          </a:xfrm>
          <a:custGeom>
            <a:avLst/>
            <a:gdLst>
              <a:gd name="connsiteX0" fmla="*/ 0 w 11445875"/>
              <a:gd name="connsiteY0" fmla="*/ 0 h 6096000"/>
              <a:gd name="connsiteX1" fmla="*/ 11445875 w 11445875"/>
              <a:gd name="connsiteY1" fmla="*/ 0 h 6096000"/>
              <a:gd name="connsiteX2" fmla="*/ 11445875 w 11445875"/>
              <a:gd name="connsiteY2" fmla="*/ 6096000 h 6096000"/>
              <a:gd name="connsiteX3" fmla="*/ 0 w 11445875"/>
              <a:gd name="connsiteY3" fmla="*/ 6096000 h 6096000"/>
            </a:gdLst>
            <a:ahLst/>
            <a:cxnLst>
              <a:cxn ang="0">
                <a:pos x="connsiteX0" y="connsiteY0"/>
              </a:cxn>
              <a:cxn ang="0">
                <a:pos x="connsiteX1" y="connsiteY1"/>
              </a:cxn>
              <a:cxn ang="0">
                <a:pos x="connsiteX2" y="connsiteY2"/>
              </a:cxn>
              <a:cxn ang="0">
                <a:pos x="connsiteX3" y="connsiteY3"/>
              </a:cxn>
            </a:cxnLst>
            <a:rect l="l" t="t" r="r" b="b"/>
            <a:pathLst>
              <a:path w="11445875" h="6096000">
                <a:moveTo>
                  <a:pt x="0" y="0"/>
                </a:moveTo>
                <a:lnTo>
                  <a:pt x="11445875" y="0"/>
                </a:lnTo>
                <a:lnTo>
                  <a:pt x="11445875" y="6096000"/>
                </a:lnTo>
                <a:lnTo>
                  <a:pt x="0" y="6096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Tree>
    <p:extLst>
      <p:ext uri="{BB962C8B-B14F-4D97-AF65-F5344CB8AC3E}">
        <p14:creationId xmlns:p14="http://schemas.microsoft.com/office/powerpoint/2010/main" val="214507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5E886AA-7533-444F-A04B-31EB6ECEE18A}"/>
              </a:ext>
            </a:extLst>
          </p:cNvPr>
          <p:cNvSpPr>
            <a:spLocks noGrp="1"/>
          </p:cNvSpPr>
          <p:nvPr>
            <p:ph type="pic" sz="quarter" idx="10"/>
          </p:nvPr>
        </p:nvSpPr>
        <p:spPr>
          <a:xfrm>
            <a:off x="0" y="1"/>
            <a:ext cx="12192000" cy="6857999"/>
          </a:xfrm>
          <a:prstGeom prst="rect">
            <a:avLst/>
          </a:prstGeom>
        </p:spPr>
        <p:txBody>
          <a:bodyPr/>
          <a:lstStyle/>
          <a:p>
            <a:endParaRPr lang="id-ID"/>
          </a:p>
        </p:txBody>
      </p:sp>
    </p:spTree>
    <p:extLst>
      <p:ext uri="{BB962C8B-B14F-4D97-AF65-F5344CB8AC3E}">
        <p14:creationId xmlns:p14="http://schemas.microsoft.com/office/powerpoint/2010/main" val="1965310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CAD773B-AB4F-44B1-9723-689A58222AB1}"/>
              </a:ext>
            </a:extLst>
          </p:cNvPr>
          <p:cNvSpPr>
            <a:spLocks noGrp="1"/>
          </p:cNvSpPr>
          <p:nvPr>
            <p:ph type="pic" sz="quarter" idx="10"/>
          </p:nvPr>
        </p:nvSpPr>
        <p:spPr>
          <a:xfrm>
            <a:off x="1066538" y="2379077"/>
            <a:ext cx="4419599" cy="3657600"/>
          </a:xfrm>
          <a:custGeom>
            <a:avLst/>
            <a:gdLst>
              <a:gd name="connsiteX0" fmla="*/ 0 w 4419599"/>
              <a:gd name="connsiteY0" fmla="*/ 0 h 3657600"/>
              <a:gd name="connsiteX1" fmla="*/ 4419599 w 4419599"/>
              <a:gd name="connsiteY1" fmla="*/ 0 h 3657600"/>
              <a:gd name="connsiteX2" fmla="*/ 4419599 w 4419599"/>
              <a:gd name="connsiteY2" fmla="*/ 3657600 h 3657600"/>
              <a:gd name="connsiteX3" fmla="*/ 0 w 4419599"/>
              <a:gd name="connsiteY3" fmla="*/ 3657600 h 3657600"/>
            </a:gdLst>
            <a:ahLst/>
            <a:cxnLst>
              <a:cxn ang="0">
                <a:pos x="connsiteX0" y="connsiteY0"/>
              </a:cxn>
              <a:cxn ang="0">
                <a:pos x="connsiteX1" y="connsiteY1"/>
              </a:cxn>
              <a:cxn ang="0">
                <a:pos x="connsiteX2" y="connsiteY2"/>
              </a:cxn>
              <a:cxn ang="0">
                <a:pos x="connsiteX3" y="connsiteY3"/>
              </a:cxn>
            </a:cxnLst>
            <a:rect l="l" t="t" r="r" b="b"/>
            <a:pathLst>
              <a:path w="4419599" h="3657600">
                <a:moveTo>
                  <a:pt x="0" y="0"/>
                </a:moveTo>
                <a:lnTo>
                  <a:pt x="4419599" y="0"/>
                </a:lnTo>
                <a:lnTo>
                  <a:pt x="4419599" y="3657600"/>
                </a:lnTo>
                <a:lnTo>
                  <a:pt x="0" y="3657600"/>
                </a:lnTo>
                <a:close/>
              </a:path>
            </a:pathLst>
          </a:custGeom>
        </p:spPr>
        <p:txBody>
          <a:bodyPr wrap="square">
            <a:noAutofit/>
          </a:bodyPr>
          <a:lstStyle/>
          <a:p>
            <a:endParaRPr lang="en-ID"/>
          </a:p>
        </p:txBody>
      </p:sp>
    </p:spTree>
    <p:extLst>
      <p:ext uri="{BB962C8B-B14F-4D97-AF65-F5344CB8AC3E}">
        <p14:creationId xmlns:p14="http://schemas.microsoft.com/office/powerpoint/2010/main" val="1739020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A7F5E45-4A5A-45CB-AF27-BA69B86C1EFB}"/>
              </a:ext>
            </a:extLst>
          </p:cNvPr>
          <p:cNvSpPr>
            <a:spLocks noGrp="1"/>
          </p:cNvSpPr>
          <p:nvPr>
            <p:ph type="pic" sz="quarter" idx="10"/>
          </p:nvPr>
        </p:nvSpPr>
        <p:spPr>
          <a:xfrm>
            <a:off x="1382191" y="3283241"/>
            <a:ext cx="2732608" cy="2316480"/>
          </a:xfrm>
          <a:custGeom>
            <a:avLst/>
            <a:gdLst>
              <a:gd name="connsiteX0" fmla="*/ 0 w 2732608"/>
              <a:gd name="connsiteY0" fmla="*/ 0 h 2316480"/>
              <a:gd name="connsiteX1" fmla="*/ 2732608 w 2732608"/>
              <a:gd name="connsiteY1" fmla="*/ 0 h 2316480"/>
              <a:gd name="connsiteX2" fmla="*/ 2732608 w 2732608"/>
              <a:gd name="connsiteY2" fmla="*/ 2316480 h 2316480"/>
              <a:gd name="connsiteX3" fmla="*/ 0 w 2732608"/>
              <a:gd name="connsiteY3" fmla="*/ 2316480 h 2316480"/>
            </a:gdLst>
            <a:ahLst/>
            <a:cxnLst>
              <a:cxn ang="0">
                <a:pos x="connsiteX0" y="connsiteY0"/>
              </a:cxn>
              <a:cxn ang="0">
                <a:pos x="connsiteX1" y="connsiteY1"/>
              </a:cxn>
              <a:cxn ang="0">
                <a:pos x="connsiteX2" y="connsiteY2"/>
              </a:cxn>
              <a:cxn ang="0">
                <a:pos x="connsiteX3" y="connsiteY3"/>
              </a:cxn>
            </a:cxnLst>
            <a:rect l="l" t="t" r="r" b="b"/>
            <a:pathLst>
              <a:path w="2732608" h="2316480">
                <a:moveTo>
                  <a:pt x="0" y="0"/>
                </a:moveTo>
                <a:lnTo>
                  <a:pt x="2732608" y="0"/>
                </a:lnTo>
                <a:lnTo>
                  <a:pt x="2732608" y="2316480"/>
                </a:lnTo>
                <a:lnTo>
                  <a:pt x="0" y="2316480"/>
                </a:lnTo>
                <a:close/>
              </a:path>
            </a:pathLst>
          </a:custGeom>
        </p:spPr>
        <p:txBody>
          <a:bodyPr wrap="square">
            <a:noAutofit/>
          </a:bodyPr>
          <a:lstStyle/>
          <a:p>
            <a:endParaRPr lang="en-ID"/>
          </a:p>
        </p:txBody>
      </p:sp>
      <p:sp>
        <p:nvSpPr>
          <p:cNvPr id="7" name="Picture Placeholder 6">
            <a:extLst>
              <a:ext uri="{FF2B5EF4-FFF2-40B4-BE49-F238E27FC236}">
                <a16:creationId xmlns:a16="http://schemas.microsoft.com/office/drawing/2014/main" id="{17D07B6C-C319-44FD-A4F5-A7075272855C}"/>
              </a:ext>
            </a:extLst>
          </p:cNvPr>
          <p:cNvSpPr>
            <a:spLocks noGrp="1"/>
          </p:cNvSpPr>
          <p:nvPr>
            <p:ph type="pic" sz="quarter" idx="11"/>
          </p:nvPr>
        </p:nvSpPr>
        <p:spPr>
          <a:xfrm>
            <a:off x="8077199" y="3283241"/>
            <a:ext cx="2732608" cy="2316480"/>
          </a:xfrm>
          <a:custGeom>
            <a:avLst/>
            <a:gdLst>
              <a:gd name="connsiteX0" fmla="*/ 0 w 2732608"/>
              <a:gd name="connsiteY0" fmla="*/ 0 h 2316480"/>
              <a:gd name="connsiteX1" fmla="*/ 2732608 w 2732608"/>
              <a:gd name="connsiteY1" fmla="*/ 0 h 2316480"/>
              <a:gd name="connsiteX2" fmla="*/ 2732608 w 2732608"/>
              <a:gd name="connsiteY2" fmla="*/ 2316480 h 2316480"/>
              <a:gd name="connsiteX3" fmla="*/ 0 w 2732608"/>
              <a:gd name="connsiteY3" fmla="*/ 2316480 h 2316480"/>
            </a:gdLst>
            <a:ahLst/>
            <a:cxnLst>
              <a:cxn ang="0">
                <a:pos x="connsiteX0" y="connsiteY0"/>
              </a:cxn>
              <a:cxn ang="0">
                <a:pos x="connsiteX1" y="connsiteY1"/>
              </a:cxn>
              <a:cxn ang="0">
                <a:pos x="connsiteX2" y="connsiteY2"/>
              </a:cxn>
              <a:cxn ang="0">
                <a:pos x="connsiteX3" y="connsiteY3"/>
              </a:cxn>
            </a:cxnLst>
            <a:rect l="l" t="t" r="r" b="b"/>
            <a:pathLst>
              <a:path w="2732608" h="2316480">
                <a:moveTo>
                  <a:pt x="0" y="0"/>
                </a:moveTo>
                <a:lnTo>
                  <a:pt x="2732608" y="0"/>
                </a:lnTo>
                <a:lnTo>
                  <a:pt x="2732608" y="2316480"/>
                </a:lnTo>
                <a:lnTo>
                  <a:pt x="0" y="2316480"/>
                </a:lnTo>
                <a:close/>
              </a:path>
            </a:pathLst>
          </a:custGeom>
        </p:spPr>
        <p:txBody>
          <a:bodyPr wrap="square">
            <a:noAutofit/>
          </a:bodyPr>
          <a:lstStyle/>
          <a:p>
            <a:endParaRPr lang="en-ID"/>
          </a:p>
        </p:txBody>
      </p:sp>
    </p:spTree>
    <p:extLst>
      <p:ext uri="{BB962C8B-B14F-4D97-AF65-F5344CB8AC3E}">
        <p14:creationId xmlns:p14="http://schemas.microsoft.com/office/powerpoint/2010/main" val="1979462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4FF0A79-33E8-4F18-A60F-DCA308CFB949}"/>
              </a:ext>
            </a:extLst>
          </p:cNvPr>
          <p:cNvSpPr>
            <a:spLocks noGrp="1"/>
          </p:cNvSpPr>
          <p:nvPr>
            <p:ph type="pic" sz="quarter" idx="10"/>
          </p:nvPr>
        </p:nvSpPr>
        <p:spPr>
          <a:xfrm>
            <a:off x="1006628" y="1019529"/>
            <a:ext cx="2661392" cy="3117518"/>
          </a:xfrm>
          <a:custGeom>
            <a:avLst/>
            <a:gdLst>
              <a:gd name="connsiteX0" fmla="*/ 0 w 2661392"/>
              <a:gd name="connsiteY0" fmla="*/ 0 h 3117518"/>
              <a:gd name="connsiteX1" fmla="*/ 2661392 w 2661392"/>
              <a:gd name="connsiteY1" fmla="*/ 0 h 3117518"/>
              <a:gd name="connsiteX2" fmla="*/ 2661392 w 2661392"/>
              <a:gd name="connsiteY2" fmla="*/ 3117518 h 3117518"/>
              <a:gd name="connsiteX3" fmla="*/ 0 w 2661392"/>
              <a:gd name="connsiteY3" fmla="*/ 3117518 h 3117518"/>
            </a:gdLst>
            <a:ahLst/>
            <a:cxnLst>
              <a:cxn ang="0">
                <a:pos x="connsiteX0" y="connsiteY0"/>
              </a:cxn>
              <a:cxn ang="0">
                <a:pos x="connsiteX1" y="connsiteY1"/>
              </a:cxn>
              <a:cxn ang="0">
                <a:pos x="connsiteX2" y="connsiteY2"/>
              </a:cxn>
              <a:cxn ang="0">
                <a:pos x="connsiteX3" y="connsiteY3"/>
              </a:cxn>
            </a:cxnLst>
            <a:rect l="l" t="t" r="r" b="b"/>
            <a:pathLst>
              <a:path w="2661392" h="3117518">
                <a:moveTo>
                  <a:pt x="0" y="0"/>
                </a:moveTo>
                <a:lnTo>
                  <a:pt x="2661392" y="0"/>
                </a:lnTo>
                <a:lnTo>
                  <a:pt x="2661392" y="3117518"/>
                </a:lnTo>
                <a:lnTo>
                  <a:pt x="0" y="3117518"/>
                </a:lnTo>
                <a:close/>
              </a:path>
            </a:pathLst>
          </a:custGeom>
        </p:spPr>
        <p:txBody>
          <a:bodyPr wrap="square">
            <a:noAutofit/>
          </a:bodyPr>
          <a:lstStyle/>
          <a:p>
            <a:endParaRPr lang="en-ID"/>
          </a:p>
        </p:txBody>
      </p:sp>
      <p:sp>
        <p:nvSpPr>
          <p:cNvPr id="7" name="Picture Placeholder 6">
            <a:extLst>
              <a:ext uri="{FF2B5EF4-FFF2-40B4-BE49-F238E27FC236}">
                <a16:creationId xmlns:a16="http://schemas.microsoft.com/office/drawing/2014/main" id="{9CB59A20-7B45-4770-A54B-BF726527F474}"/>
              </a:ext>
            </a:extLst>
          </p:cNvPr>
          <p:cNvSpPr>
            <a:spLocks noGrp="1"/>
          </p:cNvSpPr>
          <p:nvPr>
            <p:ph type="pic" sz="quarter" idx="11"/>
          </p:nvPr>
        </p:nvSpPr>
        <p:spPr>
          <a:xfrm>
            <a:off x="3800628" y="1019529"/>
            <a:ext cx="2661392" cy="3117518"/>
          </a:xfrm>
          <a:custGeom>
            <a:avLst/>
            <a:gdLst>
              <a:gd name="connsiteX0" fmla="*/ 0 w 2661392"/>
              <a:gd name="connsiteY0" fmla="*/ 0 h 3117518"/>
              <a:gd name="connsiteX1" fmla="*/ 2661392 w 2661392"/>
              <a:gd name="connsiteY1" fmla="*/ 0 h 3117518"/>
              <a:gd name="connsiteX2" fmla="*/ 2661392 w 2661392"/>
              <a:gd name="connsiteY2" fmla="*/ 3117518 h 3117518"/>
              <a:gd name="connsiteX3" fmla="*/ 0 w 2661392"/>
              <a:gd name="connsiteY3" fmla="*/ 3117518 h 3117518"/>
            </a:gdLst>
            <a:ahLst/>
            <a:cxnLst>
              <a:cxn ang="0">
                <a:pos x="connsiteX0" y="connsiteY0"/>
              </a:cxn>
              <a:cxn ang="0">
                <a:pos x="connsiteX1" y="connsiteY1"/>
              </a:cxn>
              <a:cxn ang="0">
                <a:pos x="connsiteX2" y="connsiteY2"/>
              </a:cxn>
              <a:cxn ang="0">
                <a:pos x="connsiteX3" y="connsiteY3"/>
              </a:cxn>
            </a:cxnLst>
            <a:rect l="l" t="t" r="r" b="b"/>
            <a:pathLst>
              <a:path w="2661392" h="3117518">
                <a:moveTo>
                  <a:pt x="0" y="0"/>
                </a:moveTo>
                <a:lnTo>
                  <a:pt x="2661392" y="0"/>
                </a:lnTo>
                <a:lnTo>
                  <a:pt x="2661392" y="3117518"/>
                </a:lnTo>
                <a:lnTo>
                  <a:pt x="0" y="3117518"/>
                </a:lnTo>
                <a:close/>
              </a:path>
            </a:pathLst>
          </a:custGeom>
        </p:spPr>
        <p:txBody>
          <a:bodyPr wrap="square">
            <a:noAutofit/>
          </a:bodyPr>
          <a:lstStyle/>
          <a:p>
            <a:endParaRPr lang="en-ID"/>
          </a:p>
        </p:txBody>
      </p:sp>
    </p:spTree>
    <p:extLst>
      <p:ext uri="{BB962C8B-B14F-4D97-AF65-F5344CB8AC3E}">
        <p14:creationId xmlns:p14="http://schemas.microsoft.com/office/powerpoint/2010/main" val="4234555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34321"/>
      </p:ext>
    </p:extLst>
  </p:cSld>
  <p:clrMap bg1="lt1" tx1="dk1" bg2="lt2" tx2="dk2" accent1="accent1" accent2="accent2" accent3="accent3" accent4="accent4" accent5="accent5" accent6="accent6" hlink="hlink" folHlink="folHlink"/>
  <p:sldLayoutIdLst>
    <p:sldLayoutId id="2147483866" r:id="rId1"/>
    <p:sldLayoutId id="2147483976" r:id="rId2"/>
    <p:sldLayoutId id="2147483798" r:id="rId3"/>
    <p:sldLayoutId id="2147483785" r:id="rId4"/>
    <p:sldLayoutId id="2147483960" r:id="rId5"/>
    <p:sldLayoutId id="2147483736"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40">
          <p15:clr>
            <a:srgbClr val="F26B43"/>
          </p15:clr>
        </p15:guide>
        <p15:guide id="2" pos="456">
          <p15:clr>
            <a:srgbClr val="F26B43"/>
          </p15:clr>
        </p15:guide>
        <p15:guide id="3" pos="2712">
          <p15:clr>
            <a:srgbClr val="F26B43"/>
          </p15:clr>
        </p15:guide>
        <p15:guide id="4" pos="4968">
          <p15:clr>
            <a:srgbClr val="F26B43"/>
          </p15:clr>
        </p15:guide>
        <p15:guide id="5" pos="7224">
          <p15:clr>
            <a:srgbClr val="F26B43"/>
          </p15:clr>
        </p15:guide>
        <p15:guide id="6" orient="horz" pos="2712">
          <p15:clr>
            <a:srgbClr val="F26B43"/>
          </p15:clr>
        </p15:guide>
        <p15:guide id="7" orient="horz" pos="1608">
          <p15:clr>
            <a:srgbClr val="F26B43"/>
          </p15:clr>
        </p15:guide>
        <p15:guide id="8" orient="horz" pos="480">
          <p15:clr>
            <a:srgbClr val="F26B43"/>
          </p15:clr>
        </p15:guide>
        <p15:guide id="9" pos="3840">
          <p15:clr>
            <a:srgbClr val="F26B43"/>
          </p15:clr>
        </p15:guide>
        <p15:guide id="10"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pixabay.com/fr/illustrations/merci-note-merci-noter-message-1428147/" TargetMode="External"/><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7B28C5-9C3C-4013-81F8-00723BE420E7}"/>
              </a:ext>
            </a:extLst>
          </p:cNvPr>
          <p:cNvSpPr/>
          <p:nvPr/>
        </p:nvSpPr>
        <p:spPr>
          <a:xfrm>
            <a:off x="1014045" y="1007000"/>
            <a:ext cx="3436035" cy="48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4" name="AutoShape 4" descr="Generated from prompt">
            <a:extLst>
              <a:ext uri="{FF2B5EF4-FFF2-40B4-BE49-F238E27FC236}">
                <a16:creationId xmlns:a16="http://schemas.microsoft.com/office/drawing/2014/main" id="{F5CAAFE7-9459-43DA-08BF-917A117B95CC}"/>
              </a:ext>
            </a:extLst>
          </p:cNvPr>
          <p:cNvSpPr>
            <a:spLocks noChangeAspect="1" noChangeArrowheads="1"/>
          </p:cNvSpPr>
          <p:nvPr/>
        </p:nvSpPr>
        <p:spPr bwMode="auto">
          <a:xfrm>
            <a:off x="7894318" y="32541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TextBox 1">
            <a:extLst>
              <a:ext uri="{FF2B5EF4-FFF2-40B4-BE49-F238E27FC236}">
                <a16:creationId xmlns:a16="http://schemas.microsoft.com/office/drawing/2014/main" id="{489F3E1E-0B12-27EE-F0E4-AE26278E86F7}"/>
              </a:ext>
            </a:extLst>
          </p:cNvPr>
          <p:cNvSpPr txBox="1"/>
          <p:nvPr/>
        </p:nvSpPr>
        <p:spPr>
          <a:xfrm>
            <a:off x="6330655" y="382941"/>
            <a:ext cx="5861345" cy="3785652"/>
          </a:xfrm>
          <a:prstGeom prst="rect">
            <a:avLst/>
          </a:prstGeom>
          <a:noFill/>
        </p:spPr>
        <p:txBody>
          <a:bodyPr wrap="square" rtlCol="0">
            <a:spAutoFit/>
          </a:bodyPr>
          <a:lstStyle/>
          <a:p>
            <a:r>
              <a:rPr lang="en-US" sz="5400" b="1" dirty="0">
                <a:solidFill>
                  <a:srgbClr val="FCFCFC"/>
                </a:solidFill>
              </a:rPr>
              <a:t>         </a:t>
            </a:r>
            <a:r>
              <a:rPr lang="en-US" sz="6000" b="1" dirty="0">
                <a:solidFill>
                  <a:srgbClr val="FCFCFC"/>
                </a:solidFill>
              </a:rPr>
              <a:t>Fashion</a:t>
            </a:r>
          </a:p>
          <a:p>
            <a:r>
              <a:rPr lang="en-US" sz="6000" b="1" dirty="0">
                <a:solidFill>
                  <a:srgbClr val="FCFCFC"/>
                </a:solidFill>
              </a:rPr>
              <a:t>Recommendation</a:t>
            </a:r>
          </a:p>
          <a:p>
            <a:r>
              <a:rPr lang="en-US" sz="6000" dirty="0">
                <a:solidFill>
                  <a:srgbClr val="FCFCFC"/>
                </a:solidFill>
              </a:rPr>
              <a:t>    </a:t>
            </a:r>
            <a:r>
              <a:rPr lang="en-US" sz="6000" dirty="0">
                <a:solidFill>
                  <a:srgbClr val="FCFCFC"/>
                </a:solidFill>
                <a:latin typeface="Arial Rounded MT Bold" panose="020F0704030504030204" pitchFamily="34" charset="0"/>
              </a:rPr>
              <a:t>System</a:t>
            </a:r>
            <a:r>
              <a:rPr lang="en-US" sz="6000" dirty="0">
                <a:solidFill>
                  <a:srgbClr val="FCFCFC"/>
                </a:solidFill>
              </a:rPr>
              <a:t> </a:t>
            </a:r>
            <a:r>
              <a:rPr lang="en-US" sz="6000" dirty="0">
                <a:solidFill>
                  <a:srgbClr val="FCFCFC"/>
                </a:solidFill>
                <a:latin typeface="Arial Rounded MT Bold" panose="020F0704030504030204" pitchFamily="34" charset="0"/>
              </a:rPr>
              <a:t>For</a:t>
            </a:r>
            <a:r>
              <a:rPr lang="en-US" sz="6000" dirty="0">
                <a:solidFill>
                  <a:srgbClr val="FCFCFC"/>
                </a:solidFill>
              </a:rPr>
              <a:t> </a:t>
            </a:r>
          </a:p>
          <a:p>
            <a:r>
              <a:rPr lang="en-US" sz="6000" dirty="0">
                <a:solidFill>
                  <a:srgbClr val="FCFCFC"/>
                </a:solidFill>
                <a:latin typeface="Arial Rounded MT Bold" panose="020F0704030504030204" pitchFamily="34" charset="0"/>
              </a:rPr>
              <a:t>        Images</a:t>
            </a:r>
            <a:endParaRPr lang="en-IN" sz="6000" dirty="0">
              <a:solidFill>
                <a:srgbClr val="FCFCFC"/>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134E08D1-9939-F57C-859D-224C13F60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655" y="383530"/>
            <a:ext cx="7551348" cy="6166449"/>
          </a:xfrm>
          <a:prstGeom prst="rect">
            <a:avLst/>
          </a:prstGeom>
        </p:spPr>
      </p:pic>
      <p:sp>
        <p:nvSpPr>
          <p:cNvPr id="3" name="TextBox 2">
            <a:extLst>
              <a:ext uri="{FF2B5EF4-FFF2-40B4-BE49-F238E27FC236}">
                <a16:creationId xmlns:a16="http://schemas.microsoft.com/office/drawing/2014/main" id="{EC2393F7-8CCC-7D69-341A-68144CEA6F93}"/>
              </a:ext>
            </a:extLst>
          </p:cNvPr>
          <p:cNvSpPr txBox="1"/>
          <p:nvPr/>
        </p:nvSpPr>
        <p:spPr>
          <a:xfrm>
            <a:off x="9611440" y="4766310"/>
            <a:ext cx="1979966" cy="1754326"/>
          </a:xfrm>
          <a:prstGeom prst="rect">
            <a:avLst/>
          </a:prstGeom>
          <a:noFill/>
        </p:spPr>
        <p:txBody>
          <a:bodyPr wrap="none" rtlCol="0">
            <a:spAutoFit/>
          </a:bodyPr>
          <a:lstStyle/>
          <a:p>
            <a:pPr marL="285750" indent="-285750">
              <a:buFont typeface="Wingdings" panose="05000000000000000000" pitchFamily="2" charset="2"/>
              <a:buChar char="§"/>
            </a:pPr>
            <a:r>
              <a:rPr lang="en-IN" dirty="0">
                <a:solidFill>
                  <a:schemeClr val="accent1">
                    <a:lumMod val="20000"/>
                    <a:lumOff val="80000"/>
                  </a:schemeClr>
                </a:solidFill>
              </a:rPr>
              <a:t>D. </a:t>
            </a:r>
            <a:r>
              <a:rPr lang="en-IN" dirty="0" err="1">
                <a:solidFill>
                  <a:schemeClr val="accent1">
                    <a:lumMod val="20000"/>
                    <a:lumOff val="80000"/>
                  </a:schemeClr>
                </a:solidFill>
              </a:rPr>
              <a:t>Phani</a:t>
            </a:r>
            <a:r>
              <a:rPr lang="en-IN" dirty="0">
                <a:solidFill>
                  <a:schemeClr val="accent1">
                    <a:lumMod val="20000"/>
                    <a:lumOff val="80000"/>
                  </a:schemeClr>
                </a:solidFill>
              </a:rPr>
              <a:t> Harsha</a:t>
            </a:r>
          </a:p>
          <a:p>
            <a:pPr marL="285750" indent="-285750">
              <a:buFont typeface="Wingdings" panose="05000000000000000000" pitchFamily="2" charset="2"/>
              <a:buChar char="§"/>
            </a:pPr>
            <a:r>
              <a:rPr lang="en-IN" dirty="0" err="1">
                <a:solidFill>
                  <a:schemeClr val="accent1">
                    <a:lumMod val="20000"/>
                    <a:lumOff val="80000"/>
                  </a:schemeClr>
                </a:solidFill>
              </a:rPr>
              <a:t>Thanusha</a:t>
            </a:r>
            <a:r>
              <a:rPr lang="en-IN" dirty="0">
                <a:solidFill>
                  <a:schemeClr val="accent1">
                    <a:lumMod val="20000"/>
                    <a:lumOff val="80000"/>
                  </a:schemeClr>
                </a:solidFill>
              </a:rPr>
              <a:t> Illa</a:t>
            </a:r>
          </a:p>
          <a:p>
            <a:pPr marL="285750" indent="-285750">
              <a:buFont typeface="Wingdings" panose="05000000000000000000" pitchFamily="2" charset="2"/>
              <a:buChar char="§"/>
            </a:pPr>
            <a:r>
              <a:rPr lang="en-IN" dirty="0">
                <a:solidFill>
                  <a:schemeClr val="accent1">
                    <a:lumMod val="20000"/>
                    <a:lumOff val="80000"/>
                  </a:schemeClr>
                </a:solidFill>
              </a:rPr>
              <a:t>Surya Hemanth</a:t>
            </a:r>
          </a:p>
          <a:p>
            <a:pPr marL="285750" indent="-285750">
              <a:buFont typeface="Wingdings" panose="05000000000000000000" pitchFamily="2" charset="2"/>
              <a:buChar char="§"/>
            </a:pPr>
            <a:r>
              <a:rPr lang="en-IN" dirty="0">
                <a:solidFill>
                  <a:schemeClr val="accent1">
                    <a:lumMod val="20000"/>
                    <a:lumOff val="80000"/>
                  </a:schemeClr>
                </a:solidFill>
              </a:rPr>
              <a:t>Abhinava Reddy</a:t>
            </a:r>
          </a:p>
          <a:p>
            <a:pPr marL="285750" indent="-285750">
              <a:buFont typeface="Wingdings" panose="05000000000000000000" pitchFamily="2" charset="2"/>
              <a:buChar char="§"/>
            </a:pPr>
            <a:r>
              <a:rPr lang="en-IN" dirty="0">
                <a:solidFill>
                  <a:schemeClr val="accent1">
                    <a:lumMod val="20000"/>
                    <a:lumOff val="80000"/>
                  </a:schemeClr>
                </a:solidFill>
              </a:rPr>
              <a:t>Sai Kumar</a:t>
            </a:r>
          </a:p>
          <a:p>
            <a:pPr marL="285750" indent="-285750">
              <a:buFont typeface="Wingdings" panose="05000000000000000000" pitchFamily="2" charset="2"/>
              <a:buChar char="§"/>
            </a:pPr>
            <a:r>
              <a:rPr lang="en-IN" dirty="0">
                <a:solidFill>
                  <a:schemeClr val="accent1">
                    <a:lumMod val="20000"/>
                    <a:lumOff val="80000"/>
                  </a:schemeClr>
                </a:solidFill>
              </a:rPr>
              <a:t>Kanaka Raju</a:t>
            </a:r>
          </a:p>
        </p:txBody>
      </p:sp>
    </p:spTree>
    <p:extLst>
      <p:ext uri="{BB962C8B-B14F-4D97-AF65-F5344CB8AC3E}">
        <p14:creationId xmlns:p14="http://schemas.microsoft.com/office/powerpoint/2010/main" val="21523402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0B889E-253C-33D7-CAB1-C846CBF333E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0178" y="42148"/>
            <a:ext cx="5061927" cy="5246370"/>
          </a:xfrm>
          <a:prstGeom prst="rect">
            <a:avLst/>
          </a:prstGeom>
        </p:spPr>
      </p:pic>
      <p:sp>
        <p:nvSpPr>
          <p:cNvPr id="3" name="TextBox 2">
            <a:extLst>
              <a:ext uri="{FF2B5EF4-FFF2-40B4-BE49-F238E27FC236}">
                <a16:creationId xmlns:a16="http://schemas.microsoft.com/office/drawing/2014/main" id="{605E0A83-BD54-8E59-9804-0AC52B013345}"/>
              </a:ext>
            </a:extLst>
          </p:cNvPr>
          <p:cNvSpPr txBox="1"/>
          <p:nvPr/>
        </p:nvSpPr>
        <p:spPr>
          <a:xfrm flipH="1">
            <a:off x="5177789" y="3989070"/>
            <a:ext cx="6732270" cy="1200329"/>
          </a:xfrm>
          <a:prstGeom prst="rect">
            <a:avLst/>
          </a:prstGeom>
          <a:noFill/>
        </p:spPr>
        <p:txBody>
          <a:bodyPr wrap="square" rtlCol="0">
            <a:spAutoFit/>
          </a:bodyPr>
          <a:lstStyle/>
          <a:p>
            <a:r>
              <a:rPr lang="en-IN" sz="3600" dirty="0">
                <a:solidFill>
                  <a:srgbClr val="FFFF00"/>
                </a:solidFill>
                <a:latin typeface="Arial Rounded MT Bold" panose="020F0704030504030204" pitchFamily="34" charset="0"/>
              </a:rPr>
              <a:t>Special Thanks to our mentor </a:t>
            </a:r>
          </a:p>
          <a:p>
            <a:r>
              <a:rPr lang="en-IN" sz="3600" dirty="0">
                <a:solidFill>
                  <a:srgbClr val="FFFF00"/>
                </a:solidFill>
                <a:latin typeface="Arial Rounded MT Bold" panose="020F0704030504030204" pitchFamily="34" charset="0"/>
              </a:rPr>
              <a:t>             </a:t>
            </a:r>
            <a:r>
              <a:rPr lang="en-IN" sz="3600" dirty="0">
                <a:solidFill>
                  <a:schemeClr val="bg1"/>
                </a:solidFill>
                <a:latin typeface="Arial Rounded MT Bold" panose="020F0704030504030204" pitchFamily="34" charset="0"/>
              </a:rPr>
              <a:t>Rajesh </a:t>
            </a:r>
            <a:r>
              <a:rPr lang="en-IN" sz="3600" dirty="0" err="1">
                <a:solidFill>
                  <a:schemeClr val="bg1"/>
                </a:solidFill>
                <a:latin typeface="Arial Rounded MT Bold" panose="020F0704030504030204" pitchFamily="34" charset="0"/>
              </a:rPr>
              <a:t>Bolla</a:t>
            </a:r>
            <a:r>
              <a:rPr lang="en-IN" sz="3600" dirty="0">
                <a:solidFill>
                  <a:schemeClr val="bg1"/>
                </a:solidFill>
                <a:latin typeface="Arial Rounded MT Bold" panose="020F0704030504030204" pitchFamily="34" charset="0"/>
              </a:rPr>
              <a:t> Sir</a:t>
            </a:r>
          </a:p>
        </p:txBody>
      </p:sp>
    </p:spTree>
    <p:extLst>
      <p:ext uri="{BB962C8B-B14F-4D97-AF65-F5344CB8AC3E}">
        <p14:creationId xmlns:p14="http://schemas.microsoft.com/office/powerpoint/2010/main" val="2399500097"/>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68C3F7-A60F-D996-1928-2AD7877758B6}"/>
              </a:ext>
            </a:extLst>
          </p:cNvPr>
          <p:cNvSpPr txBox="1"/>
          <p:nvPr/>
        </p:nvSpPr>
        <p:spPr>
          <a:xfrm>
            <a:off x="3421380" y="312744"/>
            <a:ext cx="5349240" cy="830997"/>
          </a:xfrm>
          <a:prstGeom prst="rect">
            <a:avLst/>
          </a:prstGeom>
          <a:noFill/>
        </p:spPr>
        <p:txBody>
          <a:bodyPr wrap="square" rtlCol="0">
            <a:spAutoFit/>
          </a:bodyPr>
          <a:lstStyle/>
          <a:p>
            <a:r>
              <a:rPr lang="en-US" sz="4800" dirty="0">
                <a:solidFill>
                  <a:srgbClr val="FFFF00"/>
                </a:solidFill>
                <a:latin typeface="Arial Rounded MT Bold" panose="020F0704030504030204" pitchFamily="34" charset="0"/>
              </a:rPr>
              <a:t>INTRODUCTION</a:t>
            </a:r>
            <a:endParaRPr lang="en-IN" sz="4800" dirty="0">
              <a:solidFill>
                <a:srgbClr val="FFFF00"/>
              </a:solidFill>
              <a:latin typeface="Arial Rounded MT Bold" panose="020F0704030504030204" pitchFamily="34" charset="0"/>
            </a:endParaRPr>
          </a:p>
        </p:txBody>
      </p:sp>
      <p:pic>
        <p:nvPicPr>
          <p:cNvPr id="11" name="Picture 10">
            <a:extLst>
              <a:ext uri="{FF2B5EF4-FFF2-40B4-BE49-F238E27FC236}">
                <a16:creationId xmlns:a16="http://schemas.microsoft.com/office/drawing/2014/main" id="{A3EC5444-2F1E-639F-F585-4691555038C0}"/>
              </a:ext>
            </a:extLst>
          </p:cNvPr>
          <p:cNvPicPr>
            <a:picLocks noChangeAspect="1"/>
          </p:cNvPicPr>
          <p:nvPr/>
        </p:nvPicPr>
        <p:blipFill>
          <a:blip r:embed="rId2"/>
          <a:stretch>
            <a:fillRect/>
          </a:stretch>
        </p:blipFill>
        <p:spPr>
          <a:xfrm>
            <a:off x="6277097" y="1586865"/>
            <a:ext cx="5564221" cy="415624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4" name="TextBox 13">
            <a:extLst>
              <a:ext uri="{FF2B5EF4-FFF2-40B4-BE49-F238E27FC236}">
                <a16:creationId xmlns:a16="http://schemas.microsoft.com/office/drawing/2014/main" id="{61740537-97F0-8F48-783F-FA19B8DE2AEE}"/>
              </a:ext>
            </a:extLst>
          </p:cNvPr>
          <p:cNvSpPr txBox="1"/>
          <p:nvPr/>
        </p:nvSpPr>
        <p:spPr>
          <a:xfrm>
            <a:off x="236382" y="1403458"/>
            <a:ext cx="5564221" cy="8679299"/>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solidFill>
                  <a:srgbClr val="FCFCFC"/>
                </a:solidFill>
              </a:rPr>
              <a:t>Fashion recommendation systems are intelligent platforms designed to suggest clothing and accessories to users based on their preferences.</a:t>
            </a:r>
          </a:p>
          <a:p>
            <a:pPr marL="285750" indent="-285750" algn="just">
              <a:buFont typeface="Wingdings" panose="05000000000000000000" pitchFamily="2" charset="2"/>
              <a:buChar char="v"/>
            </a:pPr>
            <a:endParaRPr lang="en-US" dirty="0">
              <a:solidFill>
                <a:srgbClr val="FCFCFC"/>
              </a:solidFill>
            </a:endParaRPr>
          </a:p>
          <a:p>
            <a:pPr algn="just"/>
            <a:endParaRPr lang="en-US" dirty="0">
              <a:solidFill>
                <a:srgbClr val="FCFCFC"/>
              </a:solidFill>
            </a:endParaRPr>
          </a:p>
          <a:p>
            <a:pPr marL="285750" indent="-285750" algn="just">
              <a:buFont typeface="Wingdings" panose="05000000000000000000" pitchFamily="2" charset="2"/>
              <a:buChar char="v"/>
            </a:pPr>
            <a:r>
              <a:rPr lang="en-US" dirty="0">
                <a:solidFill>
                  <a:srgbClr val="FCFCFC"/>
                </a:solidFill>
              </a:rPr>
              <a:t>The main of this project developing an intelligent system that suggests fashion items based on user preferences and image analysis. The system utilizes machine learning and computer vision techniques to analyze clothing items in images and recommend similar or complementary items to the user.</a:t>
            </a:r>
          </a:p>
          <a:p>
            <a:pPr algn="just"/>
            <a:endParaRPr lang="en-US" dirty="0">
              <a:solidFill>
                <a:srgbClr val="FCFCFC"/>
              </a:solidFill>
            </a:endParaRPr>
          </a:p>
          <a:p>
            <a:pPr marL="285750" indent="-285750" algn="just">
              <a:buFont typeface="Wingdings" panose="05000000000000000000" pitchFamily="2" charset="2"/>
              <a:buChar char="v"/>
            </a:pPr>
            <a:endParaRPr lang="en-US" dirty="0">
              <a:solidFill>
                <a:srgbClr val="FCFCFC"/>
              </a:solidFill>
            </a:endParaRPr>
          </a:p>
          <a:p>
            <a:pPr marL="285750" indent="-285750" algn="just">
              <a:buFont typeface="Wingdings" panose="05000000000000000000" pitchFamily="2" charset="2"/>
              <a:buChar char="v"/>
            </a:pPr>
            <a:r>
              <a:rPr lang="en-US" dirty="0">
                <a:solidFill>
                  <a:srgbClr val="FCFCFC"/>
                </a:solidFill>
              </a:rPr>
              <a:t>By integrating data on trends, styles, fashion recommendation systems aim to enhance user experience, increase engagement, and drive sales for retailers.</a:t>
            </a:r>
          </a:p>
          <a:p>
            <a:pPr marL="285750" indent="-285750" algn="just">
              <a:buFont typeface="Wingdings" panose="05000000000000000000" pitchFamily="2" charset="2"/>
              <a:buChar char="v"/>
            </a:pPr>
            <a:endParaRPr lang="en-US" dirty="0">
              <a:solidFill>
                <a:srgbClr val="FCFCFC"/>
              </a:solidFill>
            </a:endParaRPr>
          </a:p>
          <a:p>
            <a:pPr marL="285750" indent="-285750" algn="just">
              <a:buFont typeface="Wingdings" panose="05000000000000000000" pitchFamily="2" charset="2"/>
              <a:buChar char="v"/>
            </a:pPr>
            <a:endParaRPr lang="en-US" dirty="0">
              <a:solidFill>
                <a:srgbClr val="FCFCFC"/>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14903769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c 2">
            <a:extLst>
              <a:ext uri="{FF2B5EF4-FFF2-40B4-BE49-F238E27FC236}">
                <a16:creationId xmlns:a16="http://schemas.microsoft.com/office/drawing/2014/main" id="{E03290CC-659D-437F-B1C2-99311D87C692}"/>
              </a:ext>
            </a:extLst>
          </p:cNvPr>
          <p:cNvSpPr/>
          <p:nvPr/>
        </p:nvSpPr>
        <p:spPr>
          <a:xfrm rot="3433700">
            <a:off x="1115967" y="1382267"/>
            <a:ext cx="4090997" cy="4140589"/>
          </a:xfrm>
          <a:prstGeom prst="arc">
            <a:avLst>
              <a:gd name="adj1" fmla="val 7025695"/>
              <a:gd name="adj2" fmla="val 1904285"/>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dirty="0"/>
          </a:p>
        </p:txBody>
      </p:sp>
      <p:sp>
        <p:nvSpPr>
          <p:cNvPr id="4" name="Oval 3">
            <a:extLst>
              <a:ext uri="{FF2B5EF4-FFF2-40B4-BE49-F238E27FC236}">
                <a16:creationId xmlns:a16="http://schemas.microsoft.com/office/drawing/2014/main" id="{8465AA3D-58BA-4F42-B6BC-9B3917D53B25}"/>
              </a:ext>
            </a:extLst>
          </p:cNvPr>
          <p:cNvSpPr/>
          <p:nvPr/>
        </p:nvSpPr>
        <p:spPr>
          <a:xfrm>
            <a:off x="4562631" y="1522697"/>
            <a:ext cx="807994" cy="8079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 name="Oval 4">
            <a:extLst>
              <a:ext uri="{FF2B5EF4-FFF2-40B4-BE49-F238E27FC236}">
                <a16:creationId xmlns:a16="http://schemas.microsoft.com/office/drawing/2014/main" id="{8759E2E0-32B4-4EB7-911B-5B8ECA83E368}"/>
              </a:ext>
            </a:extLst>
          </p:cNvPr>
          <p:cNvSpPr/>
          <p:nvPr/>
        </p:nvSpPr>
        <p:spPr>
          <a:xfrm>
            <a:off x="5191838" y="3093012"/>
            <a:ext cx="877212" cy="7837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7B8B39A1-6F03-4A53-B61E-619DA15C1E3B}"/>
              </a:ext>
            </a:extLst>
          </p:cNvPr>
          <p:cNvSpPr/>
          <p:nvPr/>
        </p:nvSpPr>
        <p:spPr>
          <a:xfrm>
            <a:off x="4728244" y="4526122"/>
            <a:ext cx="807994" cy="8079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5" name="Freeform 46">
            <a:extLst>
              <a:ext uri="{FF2B5EF4-FFF2-40B4-BE49-F238E27FC236}">
                <a16:creationId xmlns:a16="http://schemas.microsoft.com/office/drawing/2014/main" id="{1CC92B06-940A-4F5D-B37D-F82AC14C67E7}"/>
              </a:ext>
            </a:extLst>
          </p:cNvPr>
          <p:cNvSpPr>
            <a:spLocks noChangeArrowheads="1"/>
          </p:cNvSpPr>
          <p:nvPr/>
        </p:nvSpPr>
        <p:spPr bwMode="auto">
          <a:xfrm>
            <a:off x="4945582" y="4769793"/>
            <a:ext cx="386093" cy="422748"/>
          </a:xfrm>
          <a:custGeom>
            <a:avLst/>
            <a:gdLst>
              <a:gd name="T0" fmla="*/ 935 w 1286"/>
              <a:gd name="T1" fmla="*/ 700 h 1286"/>
              <a:gd name="T2" fmla="*/ 818 w 1286"/>
              <a:gd name="T3" fmla="*/ 818 h 1286"/>
              <a:gd name="T4" fmla="*/ 585 w 1286"/>
              <a:gd name="T5" fmla="*/ 818 h 1286"/>
              <a:gd name="T6" fmla="*/ 585 w 1286"/>
              <a:gd name="T7" fmla="*/ 700 h 1286"/>
              <a:gd name="T8" fmla="*/ 818 w 1286"/>
              <a:gd name="T9" fmla="*/ 700 h 1286"/>
              <a:gd name="T10" fmla="*/ 818 w 1286"/>
              <a:gd name="T11" fmla="*/ 585 h 1286"/>
              <a:gd name="T12" fmla="*/ 700 w 1286"/>
              <a:gd name="T13" fmla="*/ 585 h 1286"/>
              <a:gd name="T14" fmla="*/ 700 w 1286"/>
              <a:gd name="T15" fmla="*/ 468 h 1286"/>
              <a:gd name="T16" fmla="*/ 818 w 1286"/>
              <a:gd name="T17" fmla="*/ 468 h 1286"/>
              <a:gd name="T18" fmla="*/ 818 w 1286"/>
              <a:gd name="T19" fmla="*/ 350 h 1286"/>
              <a:gd name="T20" fmla="*/ 585 w 1286"/>
              <a:gd name="T21" fmla="*/ 350 h 1286"/>
              <a:gd name="T22" fmla="*/ 585 w 1286"/>
              <a:gd name="T23" fmla="*/ 236 h 1286"/>
              <a:gd name="T24" fmla="*/ 818 w 1286"/>
              <a:gd name="T25" fmla="*/ 236 h 1286"/>
              <a:gd name="T26" fmla="*/ 935 w 1286"/>
              <a:gd name="T27" fmla="*/ 350 h 1286"/>
              <a:gd name="T28" fmla="*/ 935 w 1286"/>
              <a:gd name="T29" fmla="*/ 438 h 1286"/>
              <a:gd name="T30" fmla="*/ 848 w 1286"/>
              <a:gd name="T31" fmla="*/ 525 h 1286"/>
              <a:gd name="T32" fmla="*/ 935 w 1286"/>
              <a:gd name="T33" fmla="*/ 613 h 1286"/>
              <a:gd name="T34" fmla="*/ 935 w 1286"/>
              <a:gd name="T35" fmla="*/ 700 h 1286"/>
              <a:gd name="T36" fmla="*/ 118 w 1286"/>
              <a:gd name="T37" fmla="*/ 235 h 1286"/>
              <a:gd name="T38" fmla="*/ 118 w 1286"/>
              <a:gd name="T39" fmla="*/ 1168 h 1286"/>
              <a:gd name="T40" fmla="*/ 1050 w 1286"/>
              <a:gd name="T41" fmla="*/ 1168 h 1286"/>
              <a:gd name="T42" fmla="*/ 1050 w 1286"/>
              <a:gd name="T43" fmla="*/ 1285 h 1286"/>
              <a:gd name="T44" fmla="*/ 118 w 1286"/>
              <a:gd name="T45" fmla="*/ 1285 h 1286"/>
              <a:gd name="T46" fmla="*/ 0 w 1286"/>
              <a:gd name="T47" fmla="*/ 1168 h 1286"/>
              <a:gd name="T48" fmla="*/ 0 w 1286"/>
              <a:gd name="T49" fmla="*/ 235 h 1286"/>
              <a:gd name="T50" fmla="*/ 118 w 1286"/>
              <a:gd name="T51" fmla="*/ 235 h 1286"/>
              <a:gd name="T52" fmla="*/ 1168 w 1286"/>
              <a:gd name="T53" fmla="*/ 935 h 1286"/>
              <a:gd name="T54" fmla="*/ 1168 w 1286"/>
              <a:gd name="T55" fmla="*/ 118 h 1286"/>
              <a:gd name="T56" fmla="*/ 350 w 1286"/>
              <a:gd name="T57" fmla="*/ 118 h 1286"/>
              <a:gd name="T58" fmla="*/ 350 w 1286"/>
              <a:gd name="T59" fmla="*/ 935 h 1286"/>
              <a:gd name="T60" fmla="*/ 1168 w 1286"/>
              <a:gd name="T61" fmla="*/ 935 h 1286"/>
              <a:gd name="T62" fmla="*/ 1168 w 1286"/>
              <a:gd name="T63" fmla="*/ 0 h 1286"/>
              <a:gd name="T64" fmla="*/ 1285 w 1286"/>
              <a:gd name="T65" fmla="*/ 118 h 1286"/>
              <a:gd name="T66" fmla="*/ 1285 w 1286"/>
              <a:gd name="T67" fmla="*/ 935 h 1286"/>
              <a:gd name="T68" fmla="*/ 1168 w 1286"/>
              <a:gd name="T69" fmla="*/ 1050 h 1286"/>
              <a:gd name="T70" fmla="*/ 350 w 1286"/>
              <a:gd name="T71" fmla="*/ 1050 h 1286"/>
              <a:gd name="T72" fmla="*/ 235 w 1286"/>
              <a:gd name="T73" fmla="*/ 935 h 1286"/>
              <a:gd name="T74" fmla="*/ 235 w 1286"/>
              <a:gd name="T75" fmla="*/ 118 h 1286"/>
              <a:gd name="T76" fmla="*/ 350 w 1286"/>
              <a:gd name="T77" fmla="*/ 0 h 1286"/>
              <a:gd name="T78" fmla="*/ 1168 w 1286"/>
              <a:gd name="T79" fmla="*/ 0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6" h="1286">
                <a:moveTo>
                  <a:pt x="935" y="700"/>
                </a:moveTo>
                <a:cubicBezTo>
                  <a:pt x="935" y="766"/>
                  <a:pt x="881" y="818"/>
                  <a:pt x="818" y="818"/>
                </a:cubicBezTo>
                <a:lnTo>
                  <a:pt x="585" y="818"/>
                </a:lnTo>
                <a:lnTo>
                  <a:pt x="585" y="700"/>
                </a:lnTo>
                <a:lnTo>
                  <a:pt x="818" y="700"/>
                </a:lnTo>
                <a:lnTo>
                  <a:pt x="818" y="585"/>
                </a:lnTo>
                <a:lnTo>
                  <a:pt x="700" y="585"/>
                </a:lnTo>
                <a:lnTo>
                  <a:pt x="700" y="468"/>
                </a:lnTo>
                <a:lnTo>
                  <a:pt x="818" y="468"/>
                </a:lnTo>
                <a:lnTo>
                  <a:pt x="818" y="350"/>
                </a:lnTo>
                <a:lnTo>
                  <a:pt x="585" y="350"/>
                </a:lnTo>
                <a:lnTo>
                  <a:pt x="585" y="236"/>
                </a:lnTo>
                <a:lnTo>
                  <a:pt x="818" y="236"/>
                </a:lnTo>
                <a:cubicBezTo>
                  <a:pt x="881" y="236"/>
                  <a:pt x="935" y="285"/>
                  <a:pt x="935" y="350"/>
                </a:cubicBezTo>
                <a:lnTo>
                  <a:pt x="935" y="438"/>
                </a:lnTo>
                <a:cubicBezTo>
                  <a:pt x="935" y="487"/>
                  <a:pt x="897" y="525"/>
                  <a:pt x="848" y="525"/>
                </a:cubicBezTo>
                <a:cubicBezTo>
                  <a:pt x="897" y="525"/>
                  <a:pt x="935" y="564"/>
                  <a:pt x="935" y="613"/>
                </a:cubicBezTo>
                <a:lnTo>
                  <a:pt x="935" y="700"/>
                </a:lnTo>
                <a:close/>
                <a:moveTo>
                  <a:pt x="118" y="235"/>
                </a:moveTo>
                <a:lnTo>
                  <a:pt x="118" y="1168"/>
                </a:lnTo>
                <a:lnTo>
                  <a:pt x="1050" y="1168"/>
                </a:lnTo>
                <a:lnTo>
                  <a:pt x="1050" y="1285"/>
                </a:lnTo>
                <a:lnTo>
                  <a:pt x="118" y="1285"/>
                </a:lnTo>
                <a:cubicBezTo>
                  <a:pt x="55" y="1285"/>
                  <a:pt x="0" y="1231"/>
                  <a:pt x="0" y="1168"/>
                </a:cubicBezTo>
                <a:lnTo>
                  <a:pt x="0" y="235"/>
                </a:lnTo>
                <a:lnTo>
                  <a:pt x="118" y="235"/>
                </a:lnTo>
                <a:close/>
                <a:moveTo>
                  <a:pt x="1168" y="935"/>
                </a:moveTo>
                <a:lnTo>
                  <a:pt x="1168" y="118"/>
                </a:lnTo>
                <a:lnTo>
                  <a:pt x="350" y="118"/>
                </a:lnTo>
                <a:lnTo>
                  <a:pt x="350" y="935"/>
                </a:lnTo>
                <a:lnTo>
                  <a:pt x="1168" y="935"/>
                </a:lnTo>
                <a:close/>
                <a:moveTo>
                  <a:pt x="1168" y="0"/>
                </a:moveTo>
                <a:cubicBezTo>
                  <a:pt x="1231" y="0"/>
                  <a:pt x="1285" y="55"/>
                  <a:pt x="1285" y="118"/>
                </a:cubicBezTo>
                <a:lnTo>
                  <a:pt x="1285" y="935"/>
                </a:lnTo>
                <a:cubicBezTo>
                  <a:pt x="1285" y="998"/>
                  <a:pt x="1231" y="1050"/>
                  <a:pt x="1168" y="1050"/>
                </a:cubicBezTo>
                <a:lnTo>
                  <a:pt x="350" y="1050"/>
                </a:lnTo>
                <a:cubicBezTo>
                  <a:pt x="287" y="1050"/>
                  <a:pt x="235" y="998"/>
                  <a:pt x="235" y="935"/>
                </a:cubicBezTo>
                <a:lnTo>
                  <a:pt x="235" y="118"/>
                </a:lnTo>
                <a:cubicBezTo>
                  <a:pt x="235" y="55"/>
                  <a:pt x="287" y="0"/>
                  <a:pt x="350" y="0"/>
                </a:cubicBezTo>
                <a:lnTo>
                  <a:pt x="1168" y="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6" name="Freeform 47">
            <a:extLst>
              <a:ext uri="{FF2B5EF4-FFF2-40B4-BE49-F238E27FC236}">
                <a16:creationId xmlns:a16="http://schemas.microsoft.com/office/drawing/2014/main" id="{378D4CC7-D486-4536-AC1F-73D5BA957528}"/>
              </a:ext>
            </a:extLst>
          </p:cNvPr>
          <p:cNvSpPr>
            <a:spLocks noChangeArrowheads="1"/>
          </p:cNvSpPr>
          <p:nvPr/>
        </p:nvSpPr>
        <p:spPr bwMode="auto">
          <a:xfrm>
            <a:off x="5458339" y="3289454"/>
            <a:ext cx="336098" cy="396319"/>
          </a:xfrm>
          <a:custGeom>
            <a:avLst/>
            <a:gdLst>
              <a:gd name="T0" fmla="*/ 935 w 1286"/>
              <a:gd name="T1" fmla="*/ 700 h 1286"/>
              <a:gd name="T2" fmla="*/ 935 w 1286"/>
              <a:gd name="T3" fmla="*/ 818 h 1286"/>
              <a:gd name="T4" fmla="*/ 585 w 1286"/>
              <a:gd name="T5" fmla="*/ 818 h 1286"/>
              <a:gd name="T6" fmla="*/ 585 w 1286"/>
              <a:gd name="T7" fmla="*/ 585 h 1286"/>
              <a:gd name="T8" fmla="*/ 700 w 1286"/>
              <a:gd name="T9" fmla="*/ 468 h 1286"/>
              <a:gd name="T10" fmla="*/ 817 w 1286"/>
              <a:gd name="T11" fmla="*/ 468 h 1286"/>
              <a:gd name="T12" fmla="*/ 817 w 1286"/>
              <a:gd name="T13" fmla="*/ 350 h 1286"/>
              <a:gd name="T14" fmla="*/ 585 w 1286"/>
              <a:gd name="T15" fmla="*/ 350 h 1286"/>
              <a:gd name="T16" fmla="*/ 585 w 1286"/>
              <a:gd name="T17" fmla="*/ 236 h 1286"/>
              <a:gd name="T18" fmla="*/ 817 w 1286"/>
              <a:gd name="T19" fmla="*/ 236 h 1286"/>
              <a:gd name="T20" fmla="*/ 935 w 1286"/>
              <a:gd name="T21" fmla="*/ 350 h 1286"/>
              <a:gd name="T22" fmla="*/ 935 w 1286"/>
              <a:gd name="T23" fmla="*/ 468 h 1286"/>
              <a:gd name="T24" fmla="*/ 817 w 1286"/>
              <a:gd name="T25" fmla="*/ 585 h 1286"/>
              <a:gd name="T26" fmla="*/ 700 w 1286"/>
              <a:gd name="T27" fmla="*/ 585 h 1286"/>
              <a:gd name="T28" fmla="*/ 700 w 1286"/>
              <a:gd name="T29" fmla="*/ 700 h 1286"/>
              <a:gd name="T30" fmla="*/ 935 w 1286"/>
              <a:gd name="T31" fmla="*/ 700 h 1286"/>
              <a:gd name="T32" fmla="*/ 1167 w 1286"/>
              <a:gd name="T33" fmla="*/ 935 h 1286"/>
              <a:gd name="T34" fmla="*/ 1167 w 1286"/>
              <a:gd name="T35" fmla="*/ 118 h 1286"/>
              <a:gd name="T36" fmla="*/ 350 w 1286"/>
              <a:gd name="T37" fmla="*/ 118 h 1286"/>
              <a:gd name="T38" fmla="*/ 350 w 1286"/>
              <a:gd name="T39" fmla="*/ 935 h 1286"/>
              <a:gd name="T40" fmla="*/ 1167 w 1286"/>
              <a:gd name="T41" fmla="*/ 935 h 1286"/>
              <a:gd name="T42" fmla="*/ 1167 w 1286"/>
              <a:gd name="T43" fmla="*/ 0 h 1286"/>
              <a:gd name="T44" fmla="*/ 1285 w 1286"/>
              <a:gd name="T45" fmla="*/ 118 h 1286"/>
              <a:gd name="T46" fmla="*/ 1285 w 1286"/>
              <a:gd name="T47" fmla="*/ 935 h 1286"/>
              <a:gd name="T48" fmla="*/ 1167 w 1286"/>
              <a:gd name="T49" fmla="*/ 1050 h 1286"/>
              <a:gd name="T50" fmla="*/ 350 w 1286"/>
              <a:gd name="T51" fmla="*/ 1050 h 1286"/>
              <a:gd name="T52" fmla="*/ 235 w 1286"/>
              <a:gd name="T53" fmla="*/ 935 h 1286"/>
              <a:gd name="T54" fmla="*/ 235 w 1286"/>
              <a:gd name="T55" fmla="*/ 118 h 1286"/>
              <a:gd name="T56" fmla="*/ 350 w 1286"/>
              <a:gd name="T57" fmla="*/ 0 h 1286"/>
              <a:gd name="T58" fmla="*/ 1167 w 1286"/>
              <a:gd name="T59" fmla="*/ 0 h 1286"/>
              <a:gd name="T60" fmla="*/ 117 w 1286"/>
              <a:gd name="T61" fmla="*/ 235 h 1286"/>
              <a:gd name="T62" fmla="*/ 117 w 1286"/>
              <a:gd name="T63" fmla="*/ 1168 h 1286"/>
              <a:gd name="T64" fmla="*/ 1050 w 1286"/>
              <a:gd name="T65" fmla="*/ 1168 h 1286"/>
              <a:gd name="T66" fmla="*/ 1050 w 1286"/>
              <a:gd name="T67" fmla="*/ 1285 h 1286"/>
              <a:gd name="T68" fmla="*/ 117 w 1286"/>
              <a:gd name="T69" fmla="*/ 1285 h 1286"/>
              <a:gd name="T70" fmla="*/ 0 w 1286"/>
              <a:gd name="T71" fmla="*/ 1168 h 1286"/>
              <a:gd name="T72" fmla="*/ 0 w 1286"/>
              <a:gd name="T73" fmla="*/ 235 h 1286"/>
              <a:gd name="T74" fmla="*/ 117 w 1286"/>
              <a:gd name="T75" fmla="*/ 235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1286">
                <a:moveTo>
                  <a:pt x="935" y="700"/>
                </a:moveTo>
                <a:lnTo>
                  <a:pt x="935" y="818"/>
                </a:lnTo>
                <a:lnTo>
                  <a:pt x="585" y="818"/>
                </a:lnTo>
                <a:lnTo>
                  <a:pt x="585" y="585"/>
                </a:lnTo>
                <a:cubicBezTo>
                  <a:pt x="585" y="520"/>
                  <a:pt x="637" y="468"/>
                  <a:pt x="700" y="468"/>
                </a:cubicBezTo>
                <a:lnTo>
                  <a:pt x="817" y="468"/>
                </a:lnTo>
                <a:lnTo>
                  <a:pt x="817" y="350"/>
                </a:lnTo>
                <a:lnTo>
                  <a:pt x="585" y="350"/>
                </a:lnTo>
                <a:lnTo>
                  <a:pt x="585" y="236"/>
                </a:lnTo>
                <a:lnTo>
                  <a:pt x="817" y="236"/>
                </a:lnTo>
                <a:cubicBezTo>
                  <a:pt x="880" y="236"/>
                  <a:pt x="935" y="285"/>
                  <a:pt x="935" y="350"/>
                </a:cubicBezTo>
                <a:lnTo>
                  <a:pt x="935" y="468"/>
                </a:lnTo>
                <a:cubicBezTo>
                  <a:pt x="935" y="534"/>
                  <a:pt x="880" y="585"/>
                  <a:pt x="817" y="585"/>
                </a:cubicBezTo>
                <a:lnTo>
                  <a:pt x="700" y="585"/>
                </a:lnTo>
                <a:lnTo>
                  <a:pt x="700" y="700"/>
                </a:lnTo>
                <a:lnTo>
                  <a:pt x="935" y="700"/>
                </a:lnTo>
                <a:close/>
                <a:moveTo>
                  <a:pt x="1167" y="935"/>
                </a:moveTo>
                <a:lnTo>
                  <a:pt x="1167" y="118"/>
                </a:lnTo>
                <a:lnTo>
                  <a:pt x="350" y="118"/>
                </a:lnTo>
                <a:lnTo>
                  <a:pt x="350" y="935"/>
                </a:lnTo>
                <a:lnTo>
                  <a:pt x="1167" y="935"/>
                </a:lnTo>
                <a:close/>
                <a:moveTo>
                  <a:pt x="1167" y="0"/>
                </a:moveTo>
                <a:cubicBezTo>
                  <a:pt x="1230" y="0"/>
                  <a:pt x="1285" y="55"/>
                  <a:pt x="1285" y="118"/>
                </a:cubicBezTo>
                <a:lnTo>
                  <a:pt x="1285" y="935"/>
                </a:lnTo>
                <a:cubicBezTo>
                  <a:pt x="1285" y="998"/>
                  <a:pt x="1230" y="1050"/>
                  <a:pt x="1167" y="1050"/>
                </a:cubicBezTo>
                <a:lnTo>
                  <a:pt x="350" y="1050"/>
                </a:lnTo>
                <a:cubicBezTo>
                  <a:pt x="287" y="1050"/>
                  <a:pt x="235" y="998"/>
                  <a:pt x="235" y="935"/>
                </a:cubicBezTo>
                <a:lnTo>
                  <a:pt x="235" y="118"/>
                </a:lnTo>
                <a:cubicBezTo>
                  <a:pt x="235" y="55"/>
                  <a:pt x="287" y="0"/>
                  <a:pt x="350" y="0"/>
                </a:cubicBezTo>
                <a:lnTo>
                  <a:pt x="1167" y="0"/>
                </a:lnTo>
                <a:close/>
                <a:moveTo>
                  <a:pt x="117" y="235"/>
                </a:moveTo>
                <a:lnTo>
                  <a:pt x="117" y="1168"/>
                </a:lnTo>
                <a:lnTo>
                  <a:pt x="1050" y="1168"/>
                </a:lnTo>
                <a:lnTo>
                  <a:pt x="1050" y="1285"/>
                </a:lnTo>
                <a:lnTo>
                  <a:pt x="117" y="1285"/>
                </a:lnTo>
                <a:cubicBezTo>
                  <a:pt x="54" y="1285"/>
                  <a:pt x="0" y="1231"/>
                  <a:pt x="0" y="1168"/>
                </a:cubicBezTo>
                <a:lnTo>
                  <a:pt x="0" y="235"/>
                </a:lnTo>
                <a:lnTo>
                  <a:pt x="117" y="235"/>
                </a:lnTo>
                <a:close/>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7" name="Freeform 48">
            <a:extLst>
              <a:ext uri="{FF2B5EF4-FFF2-40B4-BE49-F238E27FC236}">
                <a16:creationId xmlns:a16="http://schemas.microsoft.com/office/drawing/2014/main" id="{A2A1850D-A975-4F57-9AE4-51F1C3C56A02}"/>
              </a:ext>
            </a:extLst>
          </p:cNvPr>
          <p:cNvSpPr>
            <a:spLocks noChangeArrowheads="1"/>
          </p:cNvSpPr>
          <p:nvPr/>
        </p:nvSpPr>
        <p:spPr bwMode="auto">
          <a:xfrm>
            <a:off x="4749592" y="1741251"/>
            <a:ext cx="382649" cy="362052"/>
          </a:xfrm>
          <a:custGeom>
            <a:avLst/>
            <a:gdLst>
              <a:gd name="T0" fmla="*/ 1168 w 1286"/>
              <a:gd name="T1" fmla="*/ 935 h 1286"/>
              <a:gd name="T2" fmla="*/ 1168 w 1286"/>
              <a:gd name="T3" fmla="*/ 118 h 1286"/>
              <a:gd name="T4" fmla="*/ 350 w 1286"/>
              <a:gd name="T5" fmla="*/ 118 h 1286"/>
              <a:gd name="T6" fmla="*/ 350 w 1286"/>
              <a:gd name="T7" fmla="*/ 935 h 1286"/>
              <a:gd name="T8" fmla="*/ 1168 w 1286"/>
              <a:gd name="T9" fmla="*/ 935 h 1286"/>
              <a:gd name="T10" fmla="*/ 1168 w 1286"/>
              <a:gd name="T11" fmla="*/ 0 h 1286"/>
              <a:gd name="T12" fmla="*/ 1285 w 1286"/>
              <a:gd name="T13" fmla="*/ 118 h 1286"/>
              <a:gd name="T14" fmla="*/ 1285 w 1286"/>
              <a:gd name="T15" fmla="*/ 935 h 1286"/>
              <a:gd name="T16" fmla="*/ 1168 w 1286"/>
              <a:gd name="T17" fmla="*/ 1050 h 1286"/>
              <a:gd name="T18" fmla="*/ 350 w 1286"/>
              <a:gd name="T19" fmla="*/ 1050 h 1286"/>
              <a:gd name="T20" fmla="*/ 235 w 1286"/>
              <a:gd name="T21" fmla="*/ 935 h 1286"/>
              <a:gd name="T22" fmla="*/ 235 w 1286"/>
              <a:gd name="T23" fmla="*/ 118 h 1286"/>
              <a:gd name="T24" fmla="*/ 350 w 1286"/>
              <a:gd name="T25" fmla="*/ 0 h 1286"/>
              <a:gd name="T26" fmla="*/ 1168 w 1286"/>
              <a:gd name="T27" fmla="*/ 0 h 1286"/>
              <a:gd name="T28" fmla="*/ 760 w 1286"/>
              <a:gd name="T29" fmla="*/ 818 h 1286"/>
              <a:gd name="T30" fmla="*/ 760 w 1286"/>
              <a:gd name="T31" fmla="*/ 350 h 1286"/>
              <a:gd name="T32" fmla="*/ 643 w 1286"/>
              <a:gd name="T33" fmla="*/ 350 h 1286"/>
              <a:gd name="T34" fmla="*/ 643 w 1286"/>
              <a:gd name="T35" fmla="*/ 235 h 1286"/>
              <a:gd name="T36" fmla="*/ 875 w 1286"/>
              <a:gd name="T37" fmla="*/ 235 h 1286"/>
              <a:gd name="T38" fmla="*/ 875 w 1286"/>
              <a:gd name="T39" fmla="*/ 818 h 1286"/>
              <a:gd name="T40" fmla="*/ 760 w 1286"/>
              <a:gd name="T41" fmla="*/ 818 h 1286"/>
              <a:gd name="T42" fmla="*/ 118 w 1286"/>
              <a:gd name="T43" fmla="*/ 235 h 1286"/>
              <a:gd name="T44" fmla="*/ 118 w 1286"/>
              <a:gd name="T45" fmla="*/ 1168 h 1286"/>
              <a:gd name="T46" fmla="*/ 1050 w 1286"/>
              <a:gd name="T47" fmla="*/ 1168 h 1286"/>
              <a:gd name="T48" fmla="*/ 1050 w 1286"/>
              <a:gd name="T49" fmla="*/ 1285 h 1286"/>
              <a:gd name="T50" fmla="*/ 118 w 1286"/>
              <a:gd name="T51" fmla="*/ 1285 h 1286"/>
              <a:gd name="T52" fmla="*/ 0 w 1286"/>
              <a:gd name="T53" fmla="*/ 1168 h 1286"/>
              <a:gd name="T54" fmla="*/ 0 w 1286"/>
              <a:gd name="T55" fmla="*/ 235 h 1286"/>
              <a:gd name="T56" fmla="*/ 118 w 1286"/>
              <a:gd name="T57" fmla="*/ 235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6" h="1286">
                <a:moveTo>
                  <a:pt x="1168" y="935"/>
                </a:moveTo>
                <a:lnTo>
                  <a:pt x="1168" y="118"/>
                </a:lnTo>
                <a:lnTo>
                  <a:pt x="350" y="118"/>
                </a:lnTo>
                <a:lnTo>
                  <a:pt x="350" y="935"/>
                </a:lnTo>
                <a:lnTo>
                  <a:pt x="1168" y="935"/>
                </a:lnTo>
                <a:close/>
                <a:moveTo>
                  <a:pt x="1168" y="0"/>
                </a:moveTo>
                <a:cubicBezTo>
                  <a:pt x="1231" y="0"/>
                  <a:pt x="1285" y="55"/>
                  <a:pt x="1285" y="118"/>
                </a:cubicBezTo>
                <a:lnTo>
                  <a:pt x="1285" y="935"/>
                </a:lnTo>
                <a:cubicBezTo>
                  <a:pt x="1285" y="998"/>
                  <a:pt x="1231" y="1050"/>
                  <a:pt x="1168" y="1050"/>
                </a:cubicBezTo>
                <a:lnTo>
                  <a:pt x="350" y="1050"/>
                </a:lnTo>
                <a:cubicBezTo>
                  <a:pt x="287" y="1050"/>
                  <a:pt x="235" y="998"/>
                  <a:pt x="235" y="935"/>
                </a:cubicBezTo>
                <a:lnTo>
                  <a:pt x="235" y="118"/>
                </a:lnTo>
                <a:cubicBezTo>
                  <a:pt x="235" y="55"/>
                  <a:pt x="287" y="0"/>
                  <a:pt x="350" y="0"/>
                </a:cubicBezTo>
                <a:lnTo>
                  <a:pt x="1168" y="0"/>
                </a:lnTo>
                <a:close/>
                <a:moveTo>
                  <a:pt x="760" y="818"/>
                </a:moveTo>
                <a:lnTo>
                  <a:pt x="760" y="350"/>
                </a:lnTo>
                <a:lnTo>
                  <a:pt x="643" y="350"/>
                </a:lnTo>
                <a:lnTo>
                  <a:pt x="643" y="235"/>
                </a:lnTo>
                <a:lnTo>
                  <a:pt x="875" y="235"/>
                </a:lnTo>
                <a:lnTo>
                  <a:pt x="875" y="818"/>
                </a:lnTo>
                <a:lnTo>
                  <a:pt x="760" y="818"/>
                </a:lnTo>
                <a:close/>
                <a:moveTo>
                  <a:pt x="118" y="235"/>
                </a:moveTo>
                <a:lnTo>
                  <a:pt x="118" y="1168"/>
                </a:lnTo>
                <a:lnTo>
                  <a:pt x="1050" y="1168"/>
                </a:lnTo>
                <a:lnTo>
                  <a:pt x="1050" y="1285"/>
                </a:lnTo>
                <a:lnTo>
                  <a:pt x="118" y="1285"/>
                </a:lnTo>
                <a:cubicBezTo>
                  <a:pt x="55" y="1285"/>
                  <a:pt x="0" y="1231"/>
                  <a:pt x="0" y="1168"/>
                </a:cubicBezTo>
                <a:lnTo>
                  <a:pt x="0" y="235"/>
                </a:lnTo>
                <a:lnTo>
                  <a:pt x="118" y="235"/>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 name="TextBox 8">
            <a:extLst>
              <a:ext uri="{FF2B5EF4-FFF2-40B4-BE49-F238E27FC236}">
                <a16:creationId xmlns:a16="http://schemas.microsoft.com/office/drawing/2014/main" id="{18A74031-CA1E-7E01-48E5-96A740B259E3}"/>
              </a:ext>
            </a:extLst>
          </p:cNvPr>
          <p:cNvSpPr txBox="1"/>
          <p:nvPr/>
        </p:nvSpPr>
        <p:spPr>
          <a:xfrm>
            <a:off x="5324204" y="1626083"/>
            <a:ext cx="4502753" cy="461665"/>
          </a:xfrm>
          <a:prstGeom prst="rect">
            <a:avLst/>
          </a:prstGeom>
          <a:noFill/>
        </p:spPr>
        <p:txBody>
          <a:bodyPr wrap="square" rtlCol="0">
            <a:spAutoFit/>
          </a:bodyPr>
          <a:lstStyle/>
          <a:p>
            <a:r>
              <a:rPr lang="en-US" sz="2400" dirty="0">
                <a:solidFill>
                  <a:schemeClr val="accent5">
                    <a:lumMod val="20000"/>
                    <a:lumOff val="80000"/>
                  </a:schemeClr>
                </a:solidFill>
              </a:rPr>
              <a:t>Text search Recommendation</a:t>
            </a:r>
            <a:endParaRPr lang="en-IN" sz="2400" dirty="0">
              <a:solidFill>
                <a:schemeClr val="accent5">
                  <a:lumMod val="20000"/>
                  <a:lumOff val="80000"/>
                </a:schemeClr>
              </a:solidFill>
            </a:endParaRPr>
          </a:p>
        </p:txBody>
      </p:sp>
      <p:sp>
        <p:nvSpPr>
          <p:cNvPr id="10" name="TextBox 9">
            <a:extLst>
              <a:ext uri="{FF2B5EF4-FFF2-40B4-BE49-F238E27FC236}">
                <a16:creationId xmlns:a16="http://schemas.microsoft.com/office/drawing/2014/main" id="{0BD93AC5-E9D6-F6AF-C6FE-A4726B5B2158}"/>
              </a:ext>
            </a:extLst>
          </p:cNvPr>
          <p:cNvSpPr txBox="1"/>
          <p:nvPr/>
        </p:nvSpPr>
        <p:spPr>
          <a:xfrm>
            <a:off x="6047764" y="3254065"/>
            <a:ext cx="5105400" cy="461665"/>
          </a:xfrm>
          <a:prstGeom prst="rect">
            <a:avLst/>
          </a:prstGeom>
          <a:noFill/>
        </p:spPr>
        <p:txBody>
          <a:bodyPr wrap="square" rtlCol="0">
            <a:spAutoFit/>
          </a:bodyPr>
          <a:lstStyle/>
          <a:p>
            <a:r>
              <a:rPr lang="en-US" sz="2400" dirty="0">
                <a:solidFill>
                  <a:schemeClr val="accent5">
                    <a:lumMod val="20000"/>
                    <a:lumOff val="80000"/>
                  </a:schemeClr>
                </a:solidFill>
              </a:rPr>
              <a:t>AI Image Recommendation</a:t>
            </a:r>
            <a:endParaRPr lang="en-IN" sz="2400" dirty="0">
              <a:solidFill>
                <a:schemeClr val="accent5">
                  <a:lumMod val="20000"/>
                  <a:lumOff val="80000"/>
                </a:schemeClr>
              </a:solidFill>
            </a:endParaRPr>
          </a:p>
        </p:txBody>
      </p:sp>
      <p:sp>
        <p:nvSpPr>
          <p:cNvPr id="11" name="TextBox 10">
            <a:extLst>
              <a:ext uri="{FF2B5EF4-FFF2-40B4-BE49-F238E27FC236}">
                <a16:creationId xmlns:a16="http://schemas.microsoft.com/office/drawing/2014/main" id="{79ED138E-2E0C-A1E8-6F09-3D55CD41693A}"/>
              </a:ext>
            </a:extLst>
          </p:cNvPr>
          <p:cNvSpPr txBox="1"/>
          <p:nvPr/>
        </p:nvSpPr>
        <p:spPr>
          <a:xfrm>
            <a:off x="5536238" y="4750334"/>
            <a:ext cx="3986091" cy="461665"/>
          </a:xfrm>
          <a:prstGeom prst="rect">
            <a:avLst/>
          </a:prstGeom>
          <a:noFill/>
        </p:spPr>
        <p:txBody>
          <a:bodyPr wrap="none" rtlCol="0">
            <a:spAutoFit/>
          </a:bodyPr>
          <a:lstStyle/>
          <a:p>
            <a:r>
              <a:rPr lang="en-US" sz="2400" dirty="0">
                <a:solidFill>
                  <a:schemeClr val="accent5">
                    <a:lumMod val="20000"/>
                    <a:lumOff val="80000"/>
                  </a:schemeClr>
                </a:solidFill>
              </a:rPr>
              <a:t>Live Camera Recommendation</a:t>
            </a:r>
            <a:endParaRPr lang="en-IN" sz="2400" dirty="0">
              <a:solidFill>
                <a:schemeClr val="accent5">
                  <a:lumMod val="20000"/>
                  <a:lumOff val="80000"/>
                </a:schemeClr>
              </a:solidFill>
            </a:endParaRPr>
          </a:p>
        </p:txBody>
      </p:sp>
      <p:pic>
        <p:nvPicPr>
          <p:cNvPr id="97" name="Picture 96">
            <a:extLst>
              <a:ext uri="{FF2B5EF4-FFF2-40B4-BE49-F238E27FC236}">
                <a16:creationId xmlns:a16="http://schemas.microsoft.com/office/drawing/2014/main" id="{5A0432B4-889D-B362-AA7C-3C2C5CB35E0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9069" y="1419995"/>
            <a:ext cx="4095943" cy="4059513"/>
          </a:xfrm>
          <a:prstGeom prst="ellipse">
            <a:avLst/>
          </a:prstGeom>
          <a:ln>
            <a:noFill/>
          </a:ln>
          <a:effectLst>
            <a:softEdge rad="112500"/>
          </a:effectLst>
        </p:spPr>
      </p:pic>
      <p:sp>
        <p:nvSpPr>
          <p:cNvPr id="101" name="TextBox 100">
            <a:extLst>
              <a:ext uri="{FF2B5EF4-FFF2-40B4-BE49-F238E27FC236}">
                <a16:creationId xmlns:a16="http://schemas.microsoft.com/office/drawing/2014/main" id="{CAE3795E-2A10-F309-D99D-FA67DA3F2976}"/>
              </a:ext>
            </a:extLst>
          </p:cNvPr>
          <p:cNvSpPr txBox="1"/>
          <p:nvPr/>
        </p:nvSpPr>
        <p:spPr>
          <a:xfrm>
            <a:off x="1725038" y="505246"/>
            <a:ext cx="8741923" cy="553998"/>
          </a:xfrm>
          <a:prstGeom prst="rect">
            <a:avLst/>
          </a:prstGeom>
          <a:noFill/>
        </p:spPr>
        <p:txBody>
          <a:bodyPr wrap="square" rtlCol="0">
            <a:spAutoFit/>
          </a:bodyPr>
          <a:lstStyle/>
          <a:p>
            <a:r>
              <a:rPr lang="en-US" sz="3000" dirty="0">
                <a:solidFill>
                  <a:srgbClr val="FFFF00"/>
                </a:solidFill>
                <a:latin typeface="Arial Black" panose="020B0A04020102020204" pitchFamily="34" charset="0"/>
              </a:rPr>
              <a:t>I</a:t>
            </a:r>
            <a:r>
              <a:rPr lang="en-US" sz="3000" b="0" i="0" dirty="0">
                <a:solidFill>
                  <a:srgbClr val="FFFF00"/>
                </a:solidFill>
                <a:effectLst/>
                <a:latin typeface="Arial Black" panose="020B0A04020102020204" pitchFamily="34" charset="0"/>
              </a:rPr>
              <a:t>ntegration of various recommendations</a:t>
            </a:r>
            <a:endParaRPr lang="en-IN" sz="3000" dirty="0">
              <a:solidFill>
                <a:srgbClr val="FFFF00"/>
              </a:solidFill>
              <a:latin typeface="Arial Black" panose="020B0A04020102020204" pitchFamily="34" charset="0"/>
            </a:endParaRPr>
          </a:p>
        </p:txBody>
      </p:sp>
    </p:spTree>
    <p:extLst>
      <p:ext uri="{BB962C8B-B14F-4D97-AF65-F5344CB8AC3E}">
        <p14:creationId xmlns:p14="http://schemas.microsoft.com/office/powerpoint/2010/main" val="3272146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997A029F-C893-E4DC-55B8-1A35CA4A7E4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9347" r="9347"/>
          <a:stretch>
            <a:fillRect/>
          </a:stretch>
        </p:blipFill>
        <p:spPr>
          <a:xfrm>
            <a:off x="6553200" y="3307484"/>
            <a:ext cx="4518661" cy="33748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0FA272E4-7F0C-2078-B6F5-B41360D98901}"/>
              </a:ext>
            </a:extLst>
          </p:cNvPr>
          <p:cNvPicPr>
            <a:picLocks noChangeAspect="1"/>
          </p:cNvPicPr>
          <p:nvPr/>
        </p:nvPicPr>
        <p:blipFill>
          <a:blip r:embed="rId3"/>
          <a:stretch>
            <a:fillRect/>
          </a:stretch>
        </p:blipFill>
        <p:spPr>
          <a:xfrm>
            <a:off x="230912" y="369974"/>
            <a:ext cx="4832578" cy="33748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C00A198B-793F-3738-FD6F-92253D4596B9}"/>
              </a:ext>
            </a:extLst>
          </p:cNvPr>
          <p:cNvSpPr txBox="1"/>
          <p:nvPr/>
        </p:nvSpPr>
        <p:spPr>
          <a:xfrm>
            <a:off x="5576344" y="1686282"/>
            <a:ext cx="4832577" cy="553998"/>
          </a:xfrm>
          <a:prstGeom prst="rect">
            <a:avLst/>
          </a:prstGeom>
          <a:noFill/>
        </p:spPr>
        <p:txBody>
          <a:bodyPr wrap="square" rtlCol="0">
            <a:spAutoFit/>
          </a:bodyPr>
          <a:lstStyle/>
          <a:p>
            <a:r>
              <a:rPr lang="en-IN" sz="3000" dirty="0">
                <a:solidFill>
                  <a:srgbClr val="FFFF00"/>
                </a:solidFill>
                <a:latin typeface="Arial Rounded MT Bold" panose="020F0704030504030204" pitchFamily="34" charset="0"/>
              </a:rPr>
              <a:t>Our Website interface</a:t>
            </a:r>
          </a:p>
        </p:txBody>
      </p:sp>
      <p:sp>
        <p:nvSpPr>
          <p:cNvPr id="11" name="TextBox 10">
            <a:extLst>
              <a:ext uri="{FF2B5EF4-FFF2-40B4-BE49-F238E27FC236}">
                <a16:creationId xmlns:a16="http://schemas.microsoft.com/office/drawing/2014/main" id="{DFB6A3B6-8109-58FC-81A0-B82BC7E0F275}"/>
              </a:ext>
            </a:extLst>
          </p:cNvPr>
          <p:cNvSpPr txBox="1"/>
          <p:nvPr/>
        </p:nvSpPr>
        <p:spPr>
          <a:xfrm>
            <a:off x="342900" y="4617720"/>
            <a:ext cx="5896384" cy="553998"/>
          </a:xfrm>
          <a:prstGeom prst="rect">
            <a:avLst/>
          </a:prstGeom>
          <a:noFill/>
        </p:spPr>
        <p:txBody>
          <a:bodyPr wrap="square" rtlCol="0">
            <a:spAutoFit/>
          </a:bodyPr>
          <a:lstStyle/>
          <a:p>
            <a:r>
              <a:rPr lang="en-IN" sz="3000" dirty="0">
                <a:solidFill>
                  <a:srgbClr val="FFFF00"/>
                </a:solidFill>
                <a:latin typeface="Arial Rounded MT Bold" panose="020F0704030504030204" pitchFamily="34" charset="0"/>
              </a:rPr>
              <a:t>Text Search </a:t>
            </a:r>
            <a:r>
              <a:rPr lang="en-IN" sz="3000" dirty="0" err="1">
                <a:solidFill>
                  <a:srgbClr val="FFFF00"/>
                </a:solidFill>
                <a:latin typeface="Arial Rounded MT Bold" panose="020F0704030504030204" pitchFamily="34" charset="0"/>
              </a:rPr>
              <a:t>Recommandation</a:t>
            </a:r>
            <a:endParaRPr lang="en-IN" sz="3000" dirty="0">
              <a:solidFill>
                <a:srgbClr val="FFFF00"/>
              </a:solidFill>
              <a:latin typeface="Arial Rounded MT Bold" panose="020F0704030504030204" pitchFamily="34" charset="0"/>
            </a:endParaRPr>
          </a:p>
        </p:txBody>
      </p:sp>
    </p:spTree>
    <p:extLst>
      <p:ext uri="{BB962C8B-B14F-4D97-AF65-F5344CB8AC3E}">
        <p14:creationId xmlns:p14="http://schemas.microsoft.com/office/powerpoint/2010/main" val="28617067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AB78178-D84C-0050-F2A5-B1C33D88768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828" r="16828"/>
          <a:stretch>
            <a:fillRect/>
          </a:stretch>
        </p:blipFill>
        <p:spPr>
          <a:xfrm>
            <a:off x="440055" y="351630"/>
            <a:ext cx="5059680" cy="31600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Placeholder 5">
            <a:extLst>
              <a:ext uri="{FF2B5EF4-FFF2-40B4-BE49-F238E27FC236}">
                <a16:creationId xmlns:a16="http://schemas.microsoft.com/office/drawing/2014/main" id="{50E7DB31-9DC5-CFBB-0A00-758BB80C5510}"/>
              </a:ext>
            </a:extLst>
          </p:cNvPr>
          <p:cNvPicPr>
            <a:picLocks noGrp="1" noChangeAspect="1"/>
          </p:cNvPicPr>
          <p:nvPr>
            <p:ph type="pic" sz="quarter" idx="11"/>
          </p:nvPr>
        </p:nvPicPr>
        <p:blipFill>
          <a:blip r:embed="rId3"/>
          <a:srcRect l="16824" r="16824"/>
          <a:stretch>
            <a:fillRect/>
          </a:stretch>
        </p:blipFill>
        <p:spPr>
          <a:xfrm>
            <a:off x="6196966" y="3429000"/>
            <a:ext cx="4857749" cy="3246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B78F5995-A8CF-B54D-F58F-9A208C979440}"/>
              </a:ext>
            </a:extLst>
          </p:cNvPr>
          <p:cNvSpPr txBox="1"/>
          <p:nvPr/>
        </p:nvSpPr>
        <p:spPr>
          <a:xfrm>
            <a:off x="6196966" y="1639282"/>
            <a:ext cx="5554979" cy="584775"/>
          </a:xfrm>
          <a:prstGeom prst="rect">
            <a:avLst/>
          </a:prstGeom>
          <a:noFill/>
        </p:spPr>
        <p:txBody>
          <a:bodyPr wrap="square" rtlCol="0">
            <a:spAutoFit/>
          </a:bodyPr>
          <a:lstStyle/>
          <a:p>
            <a:r>
              <a:rPr lang="en-IN" sz="3200" dirty="0">
                <a:solidFill>
                  <a:srgbClr val="FFFF00"/>
                </a:solidFill>
                <a:latin typeface="Arial Rounded MT Bold" panose="020F0704030504030204" pitchFamily="34" charset="0"/>
              </a:rPr>
              <a:t>AI Image </a:t>
            </a:r>
            <a:r>
              <a:rPr lang="en-IN" sz="3200" dirty="0" err="1">
                <a:solidFill>
                  <a:srgbClr val="FFFF00"/>
                </a:solidFill>
                <a:latin typeface="Arial Rounded MT Bold" panose="020F0704030504030204" pitchFamily="34" charset="0"/>
              </a:rPr>
              <a:t>Recommandation</a:t>
            </a:r>
            <a:endParaRPr lang="en-IN" sz="3200" dirty="0">
              <a:solidFill>
                <a:srgbClr val="FFFF00"/>
              </a:solidFill>
              <a:latin typeface="Arial Rounded MT Bold" panose="020F0704030504030204" pitchFamily="34" charset="0"/>
            </a:endParaRPr>
          </a:p>
        </p:txBody>
      </p:sp>
      <p:sp>
        <p:nvSpPr>
          <p:cNvPr id="8" name="TextBox 7">
            <a:extLst>
              <a:ext uri="{FF2B5EF4-FFF2-40B4-BE49-F238E27FC236}">
                <a16:creationId xmlns:a16="http://schemas.microsoft.com/office/drawing/2014/main" id="{57D92C5D-6A78-375B-C707-B89015E79767}"/>
              </a:ext>
            </a:extLst>
          </p:cNvPr>
          <p:cNvSpPr txBox="1"/>
          <p:nvPr/>
        </p:nvSpPr>
        <p:spPr>
          <a:xfrm>
            <a:off x="6697980" y="4926330"/>
            <a:ext cx="3383280" cy="369332"/>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E13B67E9-6FE8-0DBF-395E-332EC23AB57C}"/>
              </a:ext>
            </a:extLst>
          </p:cNvPr>
          <p:cNvSpPr txBox="1"/>
          <p:nvPr/>
        </p:nvSpPr>
        <p:spPr>
          <a:xfrm>
            <a:off x="563881" y="4556998"/>
            <a:ext cx="5059679" cy="830997"/>
          </a:xfrm>
          <a:prstGeom prst="rect">
            <a:avLst/>
          </a:prstGeom>
          <a:noFill/>
        </p:spPr>
        <p:txBody>
          <a:bodyPr wrap="square" rtlCol="0">
            <a:spAutoFit/>
          </a:bodyPr>
          <a:lstStyle/>
          <a:p>
            <a:r>
              <a:rPr lang="en-IN" sz="2400" dirty="0" err="1">
                <a:solidFill>
                  <a:srgbClr val="FFFF00"/>
                </a:solidFill>
                <a:latin typeface="Arial Rounded MT Bold" panose="020F0704030504030204" pitchFamily="34" charset="0"/>
              </a:rPr>
              <a:t>Recommanded</a:t>
            </a:r>
            <a:r>
              <a:rPr lang="en-IN" sz="2400" dirty="0">
                <a:solidFill>
                  <a:srgbClr val="FFFF00"/>
                </a:solidFill>
                <a:latin typeface="Arial Rounded MT Bold" panose="020F0704030504030204" pitchFamily="34" charset="0"/>
              </a:rPr>
              <a:t> products based on the Style and </a:t>
            </a:r>
            <a:r>
              <a:rPr lang="en-IN" sz="2400" dirty="0" err="1">
                <a:solidFill>
                  <a:srgbClr val="FFFF00"/>
                </a:solidFill>
                <a:latin typeface="Arial Rounded MT Bold" panose="020F0704030504030204" pitchFamily="34" charset="0"/>
              </a:rPr>
              <a:t>pattterns</a:t>
            </a:r>
            <a:endParaRPr lang="en-IN" sz="2400" dirty="0">
              <a:solidFill>
                <a:srgbClr val="FFFF00"/>
              </a:solidFill>
              <a:latin typeface="Arial Rounded MT Bold" panose="020F0704030504030204" pitchFamily="34" charset="0"/>
            </a:endParaRPr>
          </a:p>
        </p:txBody>
      </p:sp>
    </p:spTree>
    <p:extLst>
      <p:ext uri="{BB962C8B-B14F-4D97-AF65-F5344CB8AC3E}">
        <p14:creationId xmlns:p14="http://schemas.microsoft.com/office/powerpoint/2010/main" val="331917460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392A695-9FD7-CE40-5FDB-47C1A08D143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6462" b="6462"/>
          <a:stretch>
            <a:fillRect/>
          </a:stretch>
        </p:blipFill>
        <p:spPr>
          <a:xfrm>
            <a:off x="710223" y="425450"/>
            <a:ext cx="4493846" cy="3295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Placeholder 5">
            <a:extLst>
              <a:ext uri="{FF2B5EF4-FFF2-40B4-BE49-F238E27FC236}">
                <a16:creationId xmlns:a16="http://schemas.microsoft.com/office/drawing/2014/main" id="{58717130-06F8-8B10-B833-9BF2859EC87B}"/>
              </a:ext>
            </a:extLst>
          </p:cNvPr>
          <p:cNvPicPr>
            <a:picLocks noGrp="1" noChangeAspect="1"/>
          </p:cNvPicPr>
          <p:nvPr>
            <p:ph type="pic" sz="quarter" idx="11"/>
          </p:nvPr>
        </p:nvPicPr>
        <p:blipFill>
          <a:blip r:embed="rId3"/>
          <a:srcRect t="1416" b="1416"/>
          <a:stretch>
            <a:fillRect/>
          </a:stretch>
        </p:blipFill>
        <p:spPr>
          <a:xfrm>
            <a:off x="6879004" y="3721100"/>
            <a:ext cx="4493846" cy="2965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11A7810A-DCD2-A56B-1D20-4E40147CAA61}"/>
              </a:ext>
            </a:extLst>
          </p:cNvPr>
          <p:cNvSpPr txBox="1"/>
          <p:nvPr/>
        </p:nvSpPr>
        <p:spPr>
          <a:xfrm>
            <a:off x="5715000" y="1562100"/>
            <a:ext cx="5924550" cy="584775"/>
          </a:xfrm>
          <a:prstGeom prst="rect">
            <a:avLst/>
          </a:prstGeom>
          <a:noFill/>
        </p:spPr>
        <p:txBody>
          <a:bodyPr wrap="square" rtlCol="0">
            <a:spAutoFit/>
          </a:bodyPr>
          <a:lstStyle/>
          <a:p>
            <a:r>
              <a:rPr lang="en-IN" sz="3200" dirty="0">
                <a:solidFill>
                  <a:srgbClr val="FFFF00"/>
                </a:solidFill>
                <a:latin typeface="Arial Rounded MT Bold" panose="020F0704030504030204" pitchFamily="34" charset="0"/>
              </a:rPr>
              <a:t>Live Video </a:t>
            </a:r>
            <a:r>
              <a:rPr lang="en-IN" sz="3200" dirty="0" err="1">
                <a:solidFill>
                  <a:srgbClr val="FFFF00"/>
                </a:solidFill>
                <a:latin typeface="Arial Rounded MT Bold" panose="020F0704030504030204" pitchFamily="34" charset="0"/>
              </a:rPr>
              <a:t>Recommandation</a:t>
            </a:r>
            <a:endParaRPr lang="en-IN" sz="3200" dirty="0">
              <a:solidFill>
                <a:srgbClr val="FFFF00"/>
              </a:solidFill>
              <a:latin typeface="Arial Rounded MT Bold" panose="020F0704030504030204" pitchFamily="34" charset="0"/>
            </a:endParaRPr>
          </a:p>
        </p:txBody>
      </p:sp>
      <p:sp>
        <p:nvSpPr>
          <p:cNvPr id="8" name="TextBox 7">
            <a:extLst>
              <a:ext uri="{FF2B5EF4-FFF2-40B4-BE49-F238E27FC236}">
                <a16:creationId xmlns:a16="http://schemas.microsoft.com/office/drawing/2014/main" id="{C672CECE-FC29-D274-9CD7-C50DCD7A3011}"/>
              </a:ext>
            </a:extLst>
          </p:cNvPr>
          <p:cNvSpPr txBox="1"/>
          <p:nvPr/>
        </p:nvSpPr>
        <p:spPr>
          <a:xfrm>
            <a:off x="419100" y="4418995"/>
            <a:ext cx="6286500" cy="1077218"/>
          </a:xfrm>
          <a:prstGeom prst="rect">
            <a:avLst/>
          </a:prstGeom>
          <a:noFill/>
        </p:spPr>
        <p:txBody>
          <a:bodyPr wrap="square" rtlCol="0">
            <a:spAutoFit/>
          </a:bodyPr>
          <a:lstStyle/>
          <a:p>
            <a:r>
              <a:rPr lang="en-IN" sz="3200" dirty="0">
                <a:solidFill>
                  <a:srgbClr val="FFFF00"/>
                </a:solidFill>
                <a:latin typeface="Arial Rounded MT Bold" panose="020F0704030504030204" pitchFamily="34" charset="0"/>
              </a:rPr>
              <a:t>Based on the colour Products will be </a:t>
            </a:r>
            <a:r>
              <a:rPr lang="en-IN" sz="3200" dirty="0" err="1">
                <a:solidFill>
                  <a:srgbClr val="FFFF00"/>
                </a:solidFill>
                <a:latin typeface="Arial Rounded MT Bold" panose="020F0704030504030204" pitchFamily="34" charset="0"/>
              </a:rPr>
              <a:t>recommanded</a:t>
            </a:r>
            <a:endParaRPr lang="en-IN" sz="3200" dirty="0">
              <a:solidFill>
                <a:srgbClr val="FFFF00"/>
              </a:solidFill>
              <a:latin typeface="Arial Rounded MT Bold" panose="020F0704030504030204" pitchFamily="34" charset="0"/>
            </a:endParaRPr>
          </a:p>
        </p:txBody>
      </p:sp>
    </p:spTree>
    <p:extLst>
      <p:ext uri="{BB962C8B-B14F-4D97-AF65-F5344CB8AC3E}">
        <p14:creationId xmlns:p14="http://schemas.microsoft.com/office/powerpoint/2010/main" val="424243616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78AAB0-782A-9B59-C0BE-6B06585E675C}"/>
              </a:ext>
            </a:extLst>
          </p:cNvPr>
          <p:cNvSpPr txBox="1"/>
          <p:nvPr/>
        </p:nvSpPr>
        <p:spPr>
          <a:xfrm>
            <a:off x="2152650" y="330740"/>
            <a:ext cx="7153276" cy="830997"/>
          </a:xfrm>
          <a:prstGeom prst="rect">
            <a:avLst/>
          </a:prstGeom>
          <a:noFill/>
        </p:spPr>
        <p:txBody>
          <a:bodyPr wrap="square" rtlCol="0">
            <a:spAutoFit/>
          </a:bodyPr>
          <a:lstStyle/>
          <a:p>
            <a:r>
              <a:rPr lang="en-US" sz="4800" dirty="0">
                <a:solidFill>
                  <a:srgbClr val="FFFF00"/>
                </a:solidFill>
                <a:latin typeface="Arial Rounded MT Bold" panose="020F0704030504030204" pitchFamily="34" charset="0"/>
              </a:rPr>
              <a:t>Our Backend Process</a:t>
            </a:r>
            <a:endParaRPr lang="en-IN" sz="4800" dirty="0">
              <a:solidFill>
                <a:srgbClr val="FFFF00"/>
              </a:solidFill>
              <a:latin typeface="Arial Rounded MT Bold" panose="020F0704030504030204" pitchFamily="34" charset="0"/>
            </a:endParaRPr>
          </a:p>
        </p:txBody>
      </p:sp>
      <p:pic>
        <p:nvPicPr>
          <p:cNvPr id="7" name="Picture Placeholder 6">
            <a:extLst>
              <a:ext uri="{FF2B5EF4-FFF2-40B4-BE49-F238E27FC236}">
                <a16:creationId xmlns:a16="http://schemas.microsoft.com/office/drawing/2014/main" id="{274FF4BC-FE99-B07E-AD5A-135BED97822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171" b="11171"/>
          <a:stretch>
            <a:fillRect/>
          </a:stretch>
        </p:blipFill>
        <p:spPr>
          <a:xfrm>
            <a:off x="594359" y="1492477"/>
            <a:ext cx="4822097" cy="4548575"/>
          </a:xfrm>
        </p:spPr>
      </p:pic>
      <p:sp>
        <p:nvSpPr>
          <p:cNvPr id="8" name="TextBox 7">
            <a:extLst>
              <a:ext uri="{FF2B5EF4-FFF2-40B4-BE49-F238E27FC236}">
                <a16:creationId xmlns:a16="http://schemas.microsoft.com/office/drawing/2014/main" id="{DF9BFD00-93E0-0E9C-4DA6-3CC1F7372AE0}"/>
              </a:ext>
            </a:extLst>
          </p:cNvPr>
          <p:cNvSpPr txBox="1"/>
          <p:nvPr/>
        </p:nvSpPr>
        <p:spPr>
          <a:xfrm>
            <a:off x="5702207" y="0"/>
            <a:ext cx="6324332" cy="6601807"/>
          </a:xfrm>
          <a:prstGeom prst="rect">
            <a:avLst/>
          </a:prstGeom>
          <a:noFill/>
        </p:spPr>
        <p:txBody>
          <a:bodyPr wrap="square" rtlCol="0">
            <a:spAutoFit/>
          </a:bodyPr>
          <a:lstStyle/>
          <a:p>
            <a:pPr algn="l"/>
            <a:endParaRPr lang="en-US" b="1" i="0" dirty="0">
              <a:solidFill>
                <a:srgbClr val="ECECEC"/>
              </a:solidFill>
              <a:effectLst/>
            </a:endParaRPr>
          </a:p>
          <a:p>
            <a:pPr algn="l"/>
            <a:endParaRPr lang="en-US" b="1" dirty="0">
              <a:solidFill>
                <a:srgbClr val="ECECEC"/>
              </a:solidFill>
            </a:endParaRPr>
          </a:p>
          <a:p>
            <a:pPr algn="l"/>
            <a:endParaRPr lang="en-US" b="1" i="0" dirty="0">
              <a:solidFill>
                <a:srgbClr val="ECECEC"/>
              </a:solidFill>
              <a:effectLst/>
            </a:endParaRPr>
          </a:p>
          <a:p>
            <a:pPr algn="l"/>
            <a:endParaRPr lang="en-US" b="1" dirty="0">
              <a:solidFill>
                <a:srgbClr val="ECECEC"/>
              </a:solidFill>
            </a:endParaRPr>
          </a:p>
          <a:p>
            <a:pPr algn="l"/>
            <a:endParaRPr lang="en-US" b="1" i="0" dirty="0">
              <a:solidFill>
                <a:srgbClr val="ECECEC"/>
              </a:solidFill>
              <a:effectLst/>
            </a:endParaRPr>
          </a:p>
          <a:p>
            <a:pPr marL="285750" indent="-285750" algn="l">
              <a:buFont typeface="Wingdings" panose="05000000000000000000" pitchFamily="2" charset="2"/>
              <a:buChar char="v"/>
            </a:pPr>
            <a:r>
              <a:rPr lang="en-US" sz="1500" b="1" i="0" dirty="0">
                <a:solidFill>
                  <a:srgbClr val="ECECEC"/>
                </a:solidFill>
                <a:effectLst/>
              </a:rPr>
              <a:t>Input Image</a:t>
            </a:r>
            <a:r>
              <a:rPr lang="en-US" sz="1500" b="0" i="0" dirty="0">
                <a:solidFill>
                  <a:srgbClr val="ECECEC"/>
                </a:solidFill>
                <a:effectLst/>
              </a:rPr>
              <a:t>: This is the starting point of the process. Any product-based image is provided as input to the system.</a:t>
            </a:r>
          </a:p>
          <a:p>
            <a:pPr marL="285750" indent="-285750" algn="l">
              <a:buFont typeface="Wingdings" panose="05000000000000000000" pitchFamily="2" charset="2"/>
              <a:buChar char="v"/>
            </a:pPr>
            <a:endParaRPr lang="en-US" sz="1500" dirty="0">
              <a:solidFill>
                <a:srgbClr val="ECECEC"/>
              </a:solidFill>
            </a:endParaRPr>
          </a:p>
          <a:p>
            <a:pPr marL="285750" indent="-285750" algn="l">
              <a:buFont typeface="Wingdings" panose="05000000000000000000" pitchFamily="2" charset="2"/>
              <a:buChar char="v"/>
            </a:pPr>
            <a:r>
              <a:rPr lang="en-US" sz="1500" b="1" i="0" dirty="0">
                <a:solidFill>
                  <a:srgbClr val="ECECEC"/>
                </a:solidFill>
                <a:effectLst/>
              </a:rPr>
              <a:t>Deep Learning Model</a:t>
            </a:r>
            <a:r>
              <a:rPr lang="en-US" sz="1500" b="0" i="0" dirty="0">
                <a:solidFill>
                  <a:srgbClr val="ECECEC"/>
                </a:solidFill>
                <a:effectLst/>
              </a:rPr>
              <a:t>: The preprocessed image is fed into a deep learning model that has been trained on product images. This model could be a convolutional neural network (CNN) or any other architecture suitable for image recognition tasks.</a:t>
            </a:r>
          </a:p>
          <a:p>
            <a:pPr marL="285750" indent="-285750" algn="l">
              <a:buFont typeface="Wingdings" panose="05000000000000000000" pitchFamily="2" charset="2"/>
              <a:buChar char="v"/>
            </a:pPr>
            <a:endParaRPr lang="en-US" sz="1500" b="0" i="0" dirty="0">
              <a:solidFill>
                <a:srgbClr val="ECECEC"/>
              </a:solidFill>
              <a:effectLst/>
            </a:endParaRPr>
          </a:p>
          <a:p>
            <a:pPr marL="285750" indent="-285750" algn="l">
              <a:buFont typeface="Wingdings" panose="05000000000000000000" pitchFamily="2" charset="2"/>
              <a:buChar char="v"/>
            </a:pPr>
            <a:r>
              <a:rPr lang="en-US" sz="1500" b="1" i="0" dirty="0">
                <a:solidFill>
                  <a:srgbClr val="ECECEC"/>
                </a:solidFill>
                <a:effectLst/>
              </a:rPr>
              <a:t>Feature Extraction</a:t>
            </a:r>
            <a:r>
              <a:rPr lang="en-US" sz="1500" b="0" i="0" dirty="0">
                <a:solidFill>
                  <a:srgbClr val="ECECEC"/>
                </a:solidFill>
                <a:effectLst/>
              </a:rPr>
              <a:t>: The model extracts features from the input image. These features represent various characteristics of the product such as color, texture, shape, etc.</a:t>
            </a:r>
          </a:p>
          <a:p>
            <a:pPr marL="285750" indent="-285750" algn="l">
              <a:buFont typeface="Wingdings" panose="05000000000000000000" pitchFamily="2" charset="2"/>
              <a:buChar char="v"/>
            </a:pPr>
            <a:endParaRPr lang="en-US" sz="1500" b="0" i="0" dirty="0">
              <a:solidFill>
                <a:srgbClr val="ECECEC"/>
              </a:solidFill>
              <a:effectLst/>
            </a:endParaRPr>
          </a:p>
          <a:p>
            <a:pPr marL="285750" indent="-285750" algn="l">
              <a:buFont typeface="Wingdings" panose="05000000000000000000" pitchFamily="2" charset="2"/>
              <a:buChar char="v"/>
            </a:pPr>
            <a:r>
              <a:rPr lang="en-US" sz="1500" b="1" i="0" dirty="0">
                <a:solidFill>
                  <a:srgbClr val="ECECEC"/>
                </a:solidFill>
                <a:effectLst/>
              </a:rPr>
              <a:t>Similarity Calculation</a:t>
            </a:r>
            <a:r>
              <a:rPr lang="en-US" sz="1500" b="0" i="0" dirty="0">
                <a:solidFill>
                  <a:srgbClr val="ECECEC"/>
                </a:solidFill>
                <a:effectLst/>
              </a:rPr>
              <a:t>: The extracted features are compared with a database of product features. This comparison is usually done using similarity metrics such as cosine similarity or Euclidean distance.</a:t>
            </a:r>
          </a:p>
          <a:p>
            <a:pPr marL="285750" indent="-285750" algn="l">
              <a:buFont typeface="Wingdings" panose="05000000000000000000" pitchFamily="2" charset="2"/>
              <a:buChar char="v"/>
            </a:pPr>
            <a:endParaRPr lang="en-US" sz="1500" b="0" i="0" dirty="0">
              <a:solidFill>
                <a:srgbClr val="ECECEC"/>
              </a:solidFill>
              <a:effectLst/>
            </a:endParaRPr>
          </a:p>
          <a:p>
            <a:pPr marL="285750" indent="-285750" algn="l">
              <a:buFont typeface="Wingdings" panose="05000000000000000000" pitchFamily="2" charset="2"/>
              <a:buChar char="v"/>
            </a:pPr>
            <a:r>
              <a:rPr lang="en-US" sz="1500" b="1" i="0" dirty="0">
                <a:solidFill>
                  <a:srgbClr val="ECECEC"/>
                </a:solidFill>
                <a:effectLst/>
              </a:rPr>
              <a:t>Matching Products</a:t>
            </a:r>
            <a:r>
              <a:rPr lang="en-US" sz="1500" b="0" i="0" dirty="0">
                <a:solidFill>
                  <a:srgbClr val="ECECEC"/>
                </a:solidFill>
                <a:effectLst/>
              </a:rPr>
              <a:t>: Based on the similarity scores, the system identifies products from the database that closely resemble the input image.</a:t>
            </a:r>
          </a:p>
          <a:p>
            <a:pPr marL="285750" indent="-285750" algn="l">
              <a:buFont typeface="Wingdings" panose="05000000000000000000" pitchFamily="2" charset="2"/>
              <a:buChar char="v"/>
            </a:pPr>
            <a:endParaRPr lang="en-US" sz="1500" b="0" i="0" dirty="0">
              <a:solidFill>
                <a:srgbClr val="ECECEC"/>
              </a:solidFill>
              <a:effectLst/>
            </a:endParaRPr>
          </a:p>
          <a:p>
            <a:pPr marL="285750" indent="-285750" algn="l">
              <a:buFont typeface="Wingdings" panose="05000000000000000000" pitchFamily="2" charset="2"/>
              <a:buChar char="v"/>
            </a:pPr>
            <a:r>
              <a:rPr lang="en-US" sz="1500" b="1" i="0" dirty="0">
                <a:solidFill>
                  <a:srgbClr val="ECECEC"/>
                </a:solidFill>
                <a:effectLst/>
              </a:rPr>
              <a:t>Output</a:t>
            </a:r>
            <a:r>
              <a:rPr lang="en-US" sz="1500" b="0" i="0" dirty="0">
                <a:solidFill>
                  <a:srgbClr val="ECECEC"/>
                </a:solidFill>
                <a:effectLst/>
              </a:rPr>
              <a:t>: The matched products are presented as output, either in the form of a list or visually represented to the user.</a:t>
            </a:r>
          </a:p>
          <a:p>
            <a:endParaRPr lang="en-IN" dirty="0"/>
          </a:p>
        </p:txBody>
      </p:sp>
    </p:spTree>
    <p:extLst>
      <p:ext uri="{BB962C8B-B14F-4D97-AF65-F5344CB8AC3E}">
        <p14:creationId xmlns:p14="http://schemas.microsoft.com/office/powerpoint/2010/main" val="1646702729"/>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7E5BCDF-79AB-4D05-855E-E9BDBF97B38E}"/>
              </a:ext>
            </a:extLst>
          </p:cNvPr>
          <p:cNvSpPr txBox="1"/>
          <p:nvPr/>
        </p:nvSpPr>
        <p:spPr>
          <a:xfrm>
            <a:off x="2561860" y="139935"/>
            <a:ext cx="3322320" cy="677108"/>
          </a:xfrm>
          <a:prstGeom prst="rect">
            <a:avLst/>
          </a:prstGeom>
          <a:noFill/>
          <a:ln>
            <a:noFill/>
          </a:ln>
        </p:spPr>
        <p:txBody>
          <a:bodyPr wrap="square" lIns="0" tIns="0" rIns="0" bIns="0" rtlCol="0" anchor="ctr" anchorCtr="0">
            <a:spAutoFit/>
          </a:bodyPr>
          <a:lstStyle/>
          <a:p>
            <a:r>
              <a:rPr lang="en-US" sz="4400" dirty="0">
                <a:solidFill>
                  <a:srgbClr val="FFFF00"/>
                </a:solidFill>
                <a:latin typeface="Arial Rounded MT Bold" panose="020F0704030504030204" pitchFamily="34" charset="0"/>
                <a:ea typeface="Source Serif Pro" panose="02040603050405020204" pitchFamily="18" charset="0"/>
              </a:rPr>
              <a:t>Advantages</a:t>
            </a:r>
            <a:r>
              <a:rPr lang="en-US" sz="4000" dirty="0">
                <a:solidFill>
                  <a:srgbClr val="FFFF00"/>
                </a:solidFill>
                <a:latin typeface="Arial Rounded MT Bold" panose="020F0704030504030204" pitchFamily="34" charset="0"/>
                <a:ea typeface="Source Serif Pro" panose="02040603050405020204" pitchFamily="18" charset="0"/>
              </a:rPr>
              <a:t> </a:t>
            </a:r>
          </a:p>
        </p:txBody>
      </p:sp>
      <p:sp>
        <p:nvSpPr>
          <p:cNvPr id="27" name="TextBox 28">
            <a:extLst>
              <a:ext uri="{FF2B5EF4-FFF2-40B4-BE49-F238E27FC236}">
                <a16:creationId xmlns:a16="http://schemas.microsoft.com/office/drawing/2014/main" id="{15901CD6-57CF-4BF5-A3DE-41E0BE49E3A7}"/>
              </a:ext>
            </a:extLst>
          </p:cNvPr>
          <p:cNvSpPr txBox="1">
            <a:spLocks noChangeArrowheads="1"/>
          </p:cNvSpPr>
          <p:nvPr/>
        </p:nvSpPr>
        <p:spPr bwMode="auto">
          <a:xfrm>
            <a:off x="4973341" y="4065139"/>
            <a:ext cx="6375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2813" fontAlgn="base">
              <a:spcBef>
                <a:spcPct val="0"/>
              </a:spcBef>
              <a:spcAft>
                <a:spcPct val="0"/>
              </a:spcAft>
              <a:defRPr>
                <a:solidFill>
                  <a:schemeClr val="tx1"/>
                </a:solidFill>
                <a:latin typeface="Calibri" panose="020F0502020204030204" pitchFamily="34" charset="0"/>
              </a:defRPr>
            </a:lvl6pPr>
            <a:lvl7pPr marL="2971800" indent="-228600" defTabSz="912813" fontAlgn="base">
              <a:spcBef>
                <a:spcPct val="0"/>
              </a:spcBef>
              <a:spcAft>
                <a:spcPct val="0"/>
              </a:spcAft>
              <a:defRPr>
                <a:solidFill>
                  <a:schemeClr val="tx1"/>
                </a:solidFill>
                <a:latin typeface="Calibri" panose="020F0502020204030204" pitchFamily="34" charset="0"/>
              </a:defRPr>
            </a:lvl7pPr>
            <a:lvl8pPr marL="3429000" indent="-228600" defTabSz="912813" fontAlgn="base">
              <a:spcBef>
                <a:spcPct val="0"/>
              </a:spcBef>
              <a:spcAft>
                <a:spcPct val="0"/>
              </a:spcAft>
              <a:defRPr>
                <a:solidFill>
                  <a:schemeClr val="tx1"/>
                </a:solidFill>
                <a:latin typeface="Calibri" panose="020F0502020204030204" pitchFamily="34" charset="0"/>
              </a:defRPr>
            </a:lvl8pPr>
            <a:lvl9pPr marL="3886200" indent="-228600" defTabSz="912813" fontAlgn="base">
              <a:spcBef>
                <a:spcPct val="0"/>
              </a:spcBef>
              <a:spcAft>
                <a:spcPct val="0"/>
              </a:spcAft>
              <a:defRPr>
                <a:solidFill>
                  <a:schemeClr val="tx1"/>
                </a:solidFill>
                <a:latin typeface="Calibri" panose="020F0502020204030204" pitchFamily="34" charset="0"/>
              </a:defRPr>
            </a:lvl9pPr>
          </a:lstStyle>
          <a:p>
            <a:r>
              <a:rPr lang="en-US" sz="1500" dirty="0">
                <a:solidFill>
                  <a:schemeClr val="bg1"/>
                </a:solidFill>
              </a:rPr>
              <a:t>Discover New Styles: Recommendations expose users to fresh trends and brands, broadening their fashion repertoire and inspiring creativity in wardrobe choices.</a:t>
            </a:r>
            <a:endParaRPr lang="en-US" altLang="en-US" sz="15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9" name="Freeform 20">
            <a:extLst>
              <a:ext uri="{FF2B5EF4-FFF2-40B4-BE49-F238E27FC236}">
                <a16:creationId xmlns:a16="http://schemas.microsoft.com/office/drawing/2014/main" id="{83B685AB-BF8E-4322-B9C4-0F2F733B7574}"/>
              </a:ext>
            </a:extLst>
          </p:cNvPr>
          <p:cNvSpPr>
            <a:spLocks/>
          </p:cNvSpPr>
          <p:nvPr/>
        </p:nvSpPr>
        <p:spPr bwMode="auto">
          <a:xfrm>
            <a:off x="3902843" y="3923180"/>
            <a:ext cx="925929" cy="1207341"/>
          </a:xfrm>
          <a:custGeom>
            <a:avLst/>
            <a:gdLst>
              <a:gd name="T0" fmla="*/ 449 w 449"/>
              <a:gd name="T1" fmla="*/ 0 h 705"/>
              <a:gd name="T2" fmla="*/ 449 w 449"/>
              <a:gd name="T3" fmla="*/ 430 h 705"/>
              <a:gd name="T4" fmla="*/ 0 w 449"/>
              <a:gd name="T5" fmla="*/ 705 h 705"/>
              <a:gd name="T6" fmla="*/ 0 w 449"/>
              <a:gd name="T7" fmla="*/ 273 h 705"/>
              <a:gd name="T8" fmla="*/ 449 w 449"/>
              <a:gd name="T9" fmla="*/ 0 h 705"/>
              <a:gd name="T10" fmla="*/ 449 w 449"/>
              <a:gd name="T11" fmla="*/ 0 h 705"/>
            </a:gdLst>
            <a:ahLst/>
            <a:cxnLst>
              <a:cxn ang="0">
                <a:pos x="T0" y="T1"/>
              </a:cxn>
              <a:cxn ang="0">
                <a:pos x="T2" y="T3"/>
              </a:cxn>
              <a:cxn ang="0">
                <a:pos x="T4" y="T5"/>
              </a:cxn>
              <a:cxn ang="0">
                <a:pos x="T6" y="T7"/>
              </a:cxn>
              <a:cxn ang="0">
                <a:pos x="T8" y="T9"/>
              </a:cxn>
              <a:cxn ang="0">
                <a:pos x="T10" y="T11"/>
              </a:cxn>
            </a:cxnLst>
            <a:rect l="0" t="0" r="r" b="b"/>
            <a:pathLst>
              <a:path w="449" h="705">
                <a:moveTo>
                  <a:pt x="449" y="0"/>
                </a:moveTo>
                <a:lnTo>
                  <a:pt x="449" y="430"/>
                </a:lnTo>
                <a:lnTo>
                  <a:pt x="0" y="705"/>
                </a:lnTo>
                <a:lnTo>
                  <a:pt x="0" y="273"/>
                </a:lnTo>
                <a:lnTo>
                  <a:pt x="449" y="0"/>
                </a:lnTo>
                <a:lnTo>
                  <a:pt x="449" y="0"/>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ID" dirty="0"/>
          </a:p>
        </p:txBody>
      </p:sp>
      <p:sp>
        <p:nvSpPr>
          <p:cNvPr id="32" name="Freeform 21">
            <a:extLst>
              <a:ext uri="{FF2B5EF4-FFF2-40B4-BE49-F238E27FC236}">
                <a16:creationId xmlns:a16="http://schemas.microsoft.com/office/drawing/2014/main" id="{E4D42DA5-60A8-43DB-BB73-6068F2A13A82}"/>
              </a:ext>
            </a:extLst>
          </p:cNvPr>
          <p:cNvSpPr>
            <a:spLocks/>
          </p:cNvSpPr>
          <p:nvPr/>
        </p:nvSpPr>
        <p:spPr bwMode="auto">
          <a:xfrm>
            <a:off x="3082165" y="3923180"/>
            <a:ext cx="854188" cy="1901747"/>
          </a:xfrm>
          <a:custGeom>
            <a:avLst/>
            <a:gdLst>
              <a:gd name="T0" fmla="*/ 450 w 450"/>
              <a:gd name="T1" fmla="*/ 1128 h 1128"/>
              <a:gd name="T2" fmla="*/ 450 w 450"/>
              <a:gd name="T3" fmla="*/ 273 h 1128"/>
              <a:gd name="T4" fmla="*/ 0 w 450"/>
              <a:gd name="T5" fmla="*/ 0 h 1128"/>
              <a:gd name="T6" fmla="*/ 0 w 450"/>
              <a:gd name="T7" fmla="*/ 853 h 1128"/>
              <a:gd name="T8" fmla="*/ 450 w 450"/>
              <a:gd name="T9" fmla="*/ 1128 h 1128"/>
              <a:gd name="T10" fmla="*/ 450 w 450"/>
              <a:gd name="T11" fmla="*/ 1128 h 1128"/>
            </a:gdLst>
            <a:ahLst/>
            <a:cxnLst>
              <a:cxn ang="0">
                <a:pos x="T0" y="T1"/>
              </a:cxn>
              <a:cxn ang="0">
                <a:pos x="T2" y="T3"/>
              </a:cxn>
              <a:cxn ang="0">
                <a:pos x="T4" y="T5"/>
              </a:cxn>
              <a:cxn ang="0">
                <a:pos x="T6" y="T7"/>
              </a:cxn>
              <a:cxn ang="0">
                <a:pos x="T8" y="T9"/>
              </a:cxn>
              <a:cxn ang="0">
                <a:pos x="T10" y="T11"/>
              </a:cxn>
            </a:cxnLst>
            <a:rect l="0" t="0" r="r" b="b"/>
            <a:pathLst>
              <a:path w="450" h="1128">
                <a:moveTo>
                  <a:pt x="450" y="1128"/>
                </a:moveTo>
                <a:lnTo>
                  <a:pt x="450" y="273"/>
                </a:lnTo>
                <a:lnTo>
                  <a:pt x="0" y="0"/>
                </a:lnTo>
                <a:lnTo>
                  <a:pt x="0" y="853"/>
                </a:lnTo>
                <a:lnTo>
                  <a:pt x="450" y="1128"/>
                </a:lnTo>
                <a:lnTo>
                  <a:pt x="450" y="11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ID" dirty="0"/>
          </a:p>
        </p:txBody>
      </p:sp>
      <p:sp>
        <p:nvSpPr>
          <p:cNvPr id="37" name="Freeform 22">
            <a:extLst>
              <a:ext uri="{FF2B5EF4-FFF2-40B4-BE49-F238E27FC236}">
                <a16:creationId xmlns:a16="http://schemas.microsoft.com/office/drawing/2014/main" id="{968DCF7C-0FC7-4888-B43A-7ABD2076664D}"/>
              </a:ext>
            </a:extLst>
          </p:cNvPr>
          <p:cNvSpPr>
            <a:spLocks/>
          </p:cNvSpPr>
          <p:nvPr/>
        </p:nvSpPr>
        <p:spPr bwMode="auto">
          <a:xfrm>
            <a:off x="3082165" y="3461391"/>
            <a:ext cx="1732681" cy="923898"/>
          </a:xfrm>
          <a:custGeom>
            <a:avLst/>
            <a:gdLst>
              <a:gd name="T0" fmla="*/ 450 w 899"/>
              <a:gd name="T1" fmla="*/ 549 h 549"/>
              <a:gd name="T2" fmla="*/ 899 w 899"/>
              <a:gd name="T3" fmla="*/ 276 h 549"/>
              <a:gd name="T4" fmla="*/ 450 w 899"/>
              <a:gd name="T5" fmla="*/ 0 h 549"/>
              <a:gd name="T6" fmla="*/ 0 w 899"/>
              <a:gd name="T7" fmla="*/ 276 h 549"/>
              <a:gd name="T8" fmla="*/ 450 w 899"/>
              <a:gd name="T9" fmla="*/ 549 h 549"/>
              <a:gd name="T10" fmla="*/ 450 w 899"/>
              <a:gd name="T11" fmla="*/ 549 h 549"/>
            </a:gdLst>
            <a:ahLst/>
            <a:cxnLst>
              <a:cxn ang="0">
                <a:pos x="T0" y="T1"/>
              </a:cxn>
              <a:cxn ang="0">
                <a:pos x="T2" y="T3"/>
              </a:cxn>
              <a:cxn ang="0">
                <a:pos x="T4" y="T5"/>
              </a:cxn>
              <a:cxn ang="0">
                <a:pos x="T6" y="T7"/>
              </a:cxn>
              <a:cxn ang="0">
                <a:pos x="T8" y="T9"/>
              </a:cxn>
              <a:cxn ang="0">
                <a:pos x="T10" y="T11"/>
              </a:cxn>
            </a:cxnLst>
            <a:rect l="0" t="0" r="r" b="b"/>
            <a:pathLst>
              <a:path w="899" h="549">
                <a:moveTo>
                  <a:pt x="450" y="549"/>
                </a:moveTo>
                <a:lnTo>
                  <a:pt x="899" y="276"/>
                </a:lnTo>
                <a:lnTo>
                  <a:pt x="450" y="0"/>
                </a:lnTo>
                <a:lnTo>
                  <a:pt x="0" y="276"/>
                </a:lnTo>
                <a:lnTo>
                  <a:pt x="450" y="549"/>
                </a:lnTo>
                <a:lnTo>
                  <a:pt x="450" y="54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ID" dirty="0"/>
          </a:p>
        </p:txBody>
      </p:sp>
      <p:sp>
        <p:nvSpPr>
          <p:cNvPr id="38" name="Freeform 23">
            <a:extLst>
              <a:ext uri="{FF2B5EF4-FFF2-40B4-BE49-F238E27FC236}">
                <a16:creationId xmlns:a16="http://schemas.microsoft.com/office/drawing/2014/main" id="{BF32DFC2-1403-4F04-A9B4-EAD19E984F66}"/>
              </a:ext>
            </a:extLst>
          </p:cNvPr>
          <p:cNvSpPr>
            <a:spLocks/>
          </p:cNvSpPr>
          <p:nvPr/>
        </p:nvSpPr>
        <p:spPr bwMode="auto">
          <a:xfrm>
            <a:off x="3968227" y="5130521"/>
            <a:ext cx="850385" cy="1190278"/>
          </a:xfrm>
          <a:custGeom>
            <a:avLst/>
            <a:gdLst>
              <a:gd name="T0" fmla="*/ 0 w 447"/>
              <a:gd name="T1" fmla="*/ 0 h 706"/>
              <a:gd name="T2" fmla="*/ 0 w 447"/>
              <a:gd name="T3" fmla="*/ 430 h 706"/>
              <a:gd name="T4" fmla="*/ 447 w 447"/>
              <a:gd name="T5" fmla="*/ 706 h 706"/>
              <a:gd name="T6" fmla="*/ 447 w 447"/>
              <a:gd name="T7" fmla="*/ 273 h 706"/>
              <a:gd name="T8" fmla="*/ 0 w 447"/>
              <a:gd name="T9" fmla="*/ 0 h 706"/>
              <a:gd name="T10" fmla="*/ 0 w 447"/>
              <a:gd name="T11" fmla="*/ 0 h 706"/>
            </a:gdLst>
            <a:ahLst/>
            <a:cxnLst>
              <a:cxn ang="0">
                <a:pos x="T0" y="T1"/>
              </a:cxn>
              <a:cxn ang="0">
                <a:pos x="T2" y="T3"/>
              </a:cxn>
              <a:cxn ang="0">
                <a:pos x="T4" y="T5"/>
              </a:cxn>
              <a:cxn ang="0">
                <a:pos x="T6" y="T7"/>
              </a:cxn>
              <a:cxn ang="0">
                <a:pos x="T8" y="T9"/>
              </a:cxn>
              <a:cxn ang="0">
                <a:pos x="T10" y="T11"/>
              </a:cxn>
            </a:cxnLst>
            <a:rect l="0" t="0" r="r" b="b"/>
            <a:pathLst>
              <a:path w="447" h="706">
                <a:moveTo>
                  <a:pt x="0" y="0"/>
                </a:moveTo>
                <a:lnTo>
                  <a:pt x="0" y="430"/>
                </a:lnTo>
                <a:lnTo>
                  <a:pt x="447" y="706"/>
                </a:lnTo>
                <a:lnTo>
                  <a:pt x="447" y="273"/>
                </a:lnTo>
                <a:lnTo>
                  <a:pt x="0"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ID"/>
          </a:p>
        </p:txBody>
      </p:sp>
      <p:sp>
        <p:nvSpPr>
          <p:cNvPr id="39" name="Freeform 24">
            <a:extLst>
              <a:ext uri="{FF2B5EF4-FFF2-40B4-BE49-F238E27FC236}">
                <a16:creationId xmlns:a16="http://schemas.microsoft.com/office/drawing/2014/main" id="{2DDAE1BD-4AF5-45DE-A1B1-D1D34838D369}"/>
              </a:ext>
            </a:extLst>
          </p:cNvPr>
          <p:cNvSpPr>
            <a:spLocks/>
          </p:cNvSpPr>
          <p:nvPr/>
        </p:nvSpPr>
        <p:spPr bwMode="auto">
          <a:xfrm>
            <a:off x="4810107" y="5147584"/>
            <a:ext cx="854190" cy="1190278"/>
          </a:xfrm>
          <a:custGeom>
            <a:avLst/>
            <a:gdLst>
              <a:gd name="T0" fmla="*/ 0 w 449"/>
              <a:gd name="T1" fmla="*/ 706 h 706"/>
              <a:gd name="T2" fmla="*/ 0 w 449"/>
              <a:gd name="T3" fmla="*/ 273 h 706"/>
              <a:gd name="T4" fmla="*/ 449 w 449"/>
              <a:gd name="T5" fmla="*/ 0 h 706"/>
              <a:gd name="T6" fmla="*/ 449 w 449"/>
              <a:gd name="T7" fmla="*/ 430 h 706"/>
              <a:gd name="T8" fmla="*/ 0 w 449"/>
              <a:gd name="T9" fmla="*/ 706 h 706"/>
              <a:gd name="T10" fmla="*/ 0 w 449"/>
              <a:gd name="T11" fmla="*/ 706 h 706"/>
            </a:gdLst>
            <a:ahLst/>
            <a:cxnLst>
              <a:cxn ang="0">
                <a:pos x="T0" y="T1"/>
              </a:cxn>
              <a:cxn ang="0">
                <a:pos x="T2" y="T3"/>
              </a:cxn>
              <a:cxn ang="0">
                <a:pos x="T4" y="T5"/>
              </a:cxn>
              <a:cxn ang="0">
                <a:pos x="T6" y="T7"/>
              </a:cxn>
              <a:cxn ang="0">
                <a:pos x="T8" y="T9"/>
              </a:cxn>
              <a:cxn ang="0">
                <a:pos x="T10" y="T11"/>
              </a:cxn>
            </a:cxnLst>
            <a:rect l="0" t="0" r="r" b="b"/>
            <a:pathLst>
              <a:path w="449" h="706">
                <a:moveTo>
                  <a:pt x="0" y="706"/>
                </a:moveTo>
                <a:lnTo>
                  <a:pt x="0" y="273"/>
                </a:lnTo>
                <a:lnTo>
                  <a:pt x="449" y="0"/>
                </a:lnTo>
                <a:lnTo>
                  <a:pt x="449" y="430"/>
                </a:lnTo>
                <a:lnTo>
                  <a:pt x="0" y="706"/>
                </a:lnTo>
                <a:lnTo>
                  <a:pt x="0" y="706"/>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ID"/>
          </a:p>
        </p:txBody>
      </p:sp>
      <p:sp>
        <p:nvSpPr>
          <p:cNvPr id="40" name="Freeform 25">
            <a:extLst>
              <a:ext uri="{FF2B5EF4-FFF2-40B4-BE49-F238E27FC236}">
                <a16:creationId xmlns:a16="http://schemas.microsoft.com/office/drawing/2014/main" id="{D7EC21A4-FA18-48FE-B874-FF182D084ECD}"/>
              </a:ext>
            </a:extLst>
          </p:cNvPr>
          <p:cNvSpPr>
            <a:spLocks/>
          </p:cNvSpPr>
          <p:nvPr/>
        </p:nvSpPr>
        <p:spPr bwMode="auto">
          <a:xfrm>
            <a:off x="3962559" y="4668572"/>
            <a:ext cx="1704573" cy="923898"/>
          </a:xfrm>
          <a:custGeom>
            <a:avLst/>
            <a:gdLst>
              <a:gd name="T0" fmla="*/ 447 w 896"/>
              <a:gd name="T1" fmla="*/ 548 h 548"/>
              <a:gd name="T2" fmla="*/ 0 w 896"/>
              <a:gd name="T3" fmla="*/ 275 h 548"/>
              <a:gd name="T4" fmla="*/ 447 w 896"/>
              <a:gd name="T5" fmla="*/ 0 h 548"/>
              <a:gd name="T6" fmla="*/ 896 w 896"/>
              <a:gd name="T7" fmla="*/ 275 h 548"/>
              <a:gd name="T8" fmla="*/ 447 w 896"/>
              <a:gd name="T9" fmla="*/ 548 h 548"/>
              <a:gd name="T10" fmla="*/ 447 w 896"/>
              <a:gd name="T11" fmla="*/ 548 h 548"/>
            </a:gdLst>
            <a:ahLst/>
            <a:cxnLst>
              <a:cxn ang="0">
                <a:pos x="T0" y="T1"/>
              </a:cxn>
              <a:cxn ang="0">
                <a:pos x="T2" y="T3"/>
              </a:cxn>
              <a:cxn ang="0">
                <a:pos x="T4" y="T5"/>
              </a:cxn>
              <a:cxn ang="0">
                <a:pos x="T6" y="T7"/>
              </a:cxn>
              <a:cxn ang="0">
                <a:pos x="T8" y="T9"/>
              </a:cxn>
              <a:cxn ang="0">
                <a:pos x="T10" y="T11"/>
              </a:cxn>
            </a:cxnLst>
            <a:rect l="0" t="0" r="r" b="b"/>
            <a:pathLst>
              <a:path w="896" h="548">
                <a:moveTo>
                  <a:pt x="447" y="548"/>
                </a:moveTo>
                <a:lnTo>
                  <a:pt x="0" y="275"/>
                </a:lnTo>
                <a:lnTo>
                  <a:pt x="447" y="0"/>
                </a:lnTo>
                <a:lnTo>
                  <a:pt x="896" y="275"/>
                </a:lnTo>
                <a:lnTo>
                  <a:pt x="447" y="548"/>
                </a:lnTo>
                <a:lnTo>
                  <a:pt x="447" y="54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ID"/>
          </a:p>
        </p:txBody>
      </p:sp>
      <p:sp>
        <p:nvSpPr>
          <p:cNvPr id="41" name="Freeform 26">
            <a:extLst>
              <a:ext uri="{FF2B5EF4-FFF2-40B4-BE49-F238E27FC236}">
                <a16:creationId xmlns:a16="http://schemas.microsoft.com/office/drawing/2014/main" id="{63221AA1-F672-46C6-A1FB-E0CE191D8DEC}"/>
              </a:ext>
            </a:extLst>
          </p:cNvPr>
          <p:cNvSpPr>
            <a:spLocks/>
          </p:cNvSpPr>
          <p:nvPr/>
        </p:nvSpPr>
        <p:spPr bwMode="auto">
          <a:xfrm>
            <a:off x="3036502" y="2716159"/>
            <a:ext cx="869838" cy="1210509"/>
          </a:xfrm>
          <a:custGeom>
            <a:avLst/>
            <a:gdLst>
              <a:gd name="T0" fmla="*/ 450 w 450"/>
              <a:gd name="T1" fmla="*/ 0 h 708"/>
              <a:gd name="T2" fmla="*/ 450 w 450"/>
              <a:gd name="T3" fmla="*/ 432 h 708"/>
              <a:gd name="T4" fmla="*/ 0 w 450"/>
              <a:gd name="T5" fmla="*/ 708 h 708"/>
              <a:gd name="T6" fmla="*/ 0 w 450"/>
              <a:gd name="T7" fmla="*/ 276 h 708"/>
              <a:gd name="T8" fmla="*/ 450 w 450"/>
              <a:gd name="T9" fmla="*/ 0 h 708"/>
              <a:gd name="T10" fmla="*/ 450 w 450"/>
              <a:gd name="T11" fmla="*/ 0 h 708"/>
            </a:gdLst>
            <a:ahLst/>
            <a:cxnLst>
              <a:cxn ang="0">
                <a:pos x="T0" y="T1"/>
              </a:cxn>
              <a:cxn ang="0">
                <a:pos x="T2" y="T3"/>
              </a:cxn>
              <a:cxn ang="0">
                <a:pos x="T4" y="T5"/>
              </a:cxn>
              <a:cxn ang="0">
                <a:pos x="T6" y="T7"/>
              </a:cxn>
              <a:cxn ang="0">
                <a:pos x="T8" y="T9"/>
              </a:cxn>
              <a:cxn ang="0">
                <a:pos x="T10" y="T11"/>
              </a:cxn>
            </a:cxnLst>
            <a:rect l="0" t="0" r="r" b="b"/>
            <a:pathLst>
              <a:path w="450" h="708">
                <a:moveTo>
                  <a:pt x="450" y="0"/>
                </a:moveTo>
                <a:lnTo>
                  <a:pt x="450" y="432"/>
                </a:lnTo>
                <a:lnTo>
                  <a:pt x="0" y="708"/>
                </a:lnTo>
                <a:lnTo>
                  <a:pt x="0" y="276"/>
                </a:lnTo>
                <a:lnTo>
                  <a:pt x="450" y="0"/>
                </a:lnTo>
                <a:lnTo>
                  <a:pt x="450" y="0"/>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ID"/>
          </a:p>
        </p:txBody>
      </p:sp>
      <p:sp>
        <p:nvSpPr>
          <p:cNvPr id="42" name="Freeform 27">
            <a:extLst>
              <a:ext uri="{FF2B5EF4-FFF2-40B4-BE49-F238E27FC236}">
                <a16:creationId xmlns:a16="http://schemas.microsoft.com/office/drawing/2014/main" id="{912C3CE9-F145-4C71-934B-E3B37070DF83}"/>
              </a:ext>
            </a:extLst>
          </p:cNvPr>
          <p:cNvSpPr>
            <a:spLocks/>
          </p:cNvSpPr>
          <p:nvPr/>
        </p:nvSpPr>
        <p:spPr bwMode="auto">
          <a:xfrm>
            <a:off x="2170162" y="2733019"/>
            <a:ext cx="857799" cy="2626704"/>
          </a:xfrm>
          <a:custGeom>
            <a:avLst/>
            <a:gdLst>
              <a:gd name="T0" fmla="*/ 449 w 449"/>
              <a:gd name="T1" fmla="*/ 1558 h 1558"/>
              <a:gd name="T2" fmla="*/ 449 w 449"/>
              <a:gd name="T3" fmla="*/ 276 h 1558"/>
              <a:gd name="T4" fmla="*/ 0 w 449"/>
              <a:gd name="T5" fmla="*/ 0 h 1558"/>
              <a:gd name="T6" fmla="*/ 0 w 449"/>
              <a:gd name="T7" fmla="*/ 1283 h 1558"/>
              <a:gd name="T8" fmla="*/ 449 w 449"/>
              <a:gd name="T9" fmla="*/ 1558 h 1558"/>
              <a:gd name="T10" fmla="*/ 449 w 449"/>
              <a:gd name="T11" fmla="*/ 1558 h 1558"/>
            </a:gdLst>
            <a:ahLst/>
            <a:cxnLst>
              <a:cxn ang="0">
                <a:pos x="T0" y="T1"/>
              </a:cxn>
              <a:cxn ang="0">
                <a:pos x="T2" y="T3"/>
              </a:cxn>
              <a:cxn ang="0">
                <a:pos x="T4" y="T5"/>
              </a:cxn>
              <a:cxn ang="0">
                <a:pos x="T6" y="T7"/>
              </a:cxn>
              <a:cxn ang="0">
                <a:pos x="T8" y="T9"/>
              </a:cxn>
              <a:cxn ang="0">
                <a:pos x="T10" y="T11"/>
              </a:cxn>
            </a:cxnLst>
            <a:rect l="0" t="0" r="r" b="b"/>
            <a:pathLst>
              <a:path w="449" h="1558">
                <a:moveTo>
                  <a:pt x="449" y="1558"/>
                </a:moveTo>
                <a:lnTo>
                  <a:pt x="449" y="276"/>
                </a:lnTo>
                <a:lnTo>
                  <a:pt x="0" y="0"/>
                </a:lnTo>
                <a:lnTo>
                  <a:pt x="0" y="1283"/>
                </a:lnTo>
                <a:lnTo>
                  <a:pt x="449" y="1558"/>
                </a:lnTo>
                <a:lnTo>
                  <a:pt x="449" y="155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ID"/>
          </a:p>
        </p:txBody>
      </p:sp>
      <p:sp>
        <p:nvSpPr>
          <p:cNvPr id="43" name="Freeform 28">
            <a:extLst>
              <a:ext uri="{FF2B5EF4-FFF2-40B4-BE49-F238E27FC236}">
                <a16:creationId xmlns:a16="http://schemas.microsoft.com/office/drawing/2014/main" id="{2D03087A-B3AA-40C8-A6E0-A8A636A1BACA}"/>
              </a:ext>
            </a:extLst>
          </p:cNvPr>
          <p:cNvSpPr>
            <a:spLocks/>
          </p:cNvSpPr>
          <p:nvPr/>
        </p:nvSpPr>
        <p:spPr bwMode="auto">
          <a:xfrm>
            <a:off x="2170162" y="2270226"/>
            <a:ext cx="1732681" cy="925585"/>
          </a:xfrm>
          <a:custGeom>
            <a:avLst/>
            <a:gdLst>
              <a:gd name="T0" fmla="*/ 449 w 899"/>
              <a:gd name="T1" fmla="*/ 549 h 549"/>
              <a:gd name="T2" fmla="*/ 899 w 899"/>
              <a:gd name="T3" fmla="*/ 273 h 549"/>
              <a:gd name="T4" fmla="*/ 449 w 899"/>
              <a:gd name="T5" fmla="*/ 0 h 549"/>
              <a:gd name="T6" fmla="*/ 0 w 899"/>
              <a:gd name="T7" fmla="*/ 273 h 549"/>
              <a:gd name="T8" fmla="*/ 449 w 899"/>
              <a:gd name="T9" fmla="*/ 549 h 549"/>
              <a:gd name="T10" fmla="*/ 449 w 899"/>
              <a:gd name="T11" fmla="*/ 549 h 549"/>
            </a:gdLst>
            <a:ahLst/>
            <a:cxnLst>
              <a:cxn ang="0">
                <a:pos x="T0" y="T1"/>
              </a:cxn>
              <a:cxn ang="0">
                <a:pos x="T2" y="T3"/>
              </a:cxn>
              <a:cxn ang="0">
                <a:pos x="T4" y="T5"/>
              </a:cxn>
              <a:cxn ang="0">
                <a:pos x="T6" y="T7"/>
              </a:cxn>
              <a:cxn ang="0">
                <a:pos x="T8" y="T9"/>
              </a:cxn>
              <a:cxn ang="0">
                <a:pos x="T10" y="T11"/>
              </a:cxn>
            </a:cxnLst>
            <a:rect l="0" t="0" r="r" b="b"/>
            <a:pathLst>
              <a:path w="899" h="549">
                <a:moveTo>
                  <a:pt x="449" y="549"/>
                </a:moveTo>
                <a:lnTo>
                  <a:pt x="899" y="273"/>
                </a:lnTo>
                <a:lnTo>
                  <a:pt x="449" y="0"/>
                </a:lnTo>
                <a:lnTo>
                  <a:pt x="0" y="273"/>
                </a:lnTo>
                <a:lnTo>
                  <a:pt x="449" y="549"/>
                </a:lnTo>
                <a:lnTo>
                  <a:pt x="449" y="54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ID"/>
          </a:p>
        </p:txBody>
      </p:sp>
      <p:sp>
        <p:nvSpPr>
          <p:cNvPr id="44" name="Freeform 29">
            <a:extLst>
              <a:ext uri="{FF2B5EF4-FFF2-40B4-BE49-F238E27FC236}">
                <a16:creationId xmlns:a16="http://schemas.microsoft.com/office/drawing/2014/main" id="{4CBE194B-9788-4324-B58E-E2285BA9AEB4}"/>
              </a:ext>
            </a:extLst>
          </p:cNvPr>
          <p:cNvSpPr>
            <a:spLocks/>
          </p:cNvSpPr>
          <p:nvPr/>
        </p:nvSpPr>
        <p:spPr bwMode="auto">
          <a:xfrm>
            <a:off x="2118596" y="1539369"/>
            <a:ext cx="886529" cy="1193650"/>
          </a:xfrm>
          <a:custGeom>
            <a:avLst/>
            <a:gdLst>
              <a:gd name="T0" fmla="*/ 447 w 447"/>
              <a:gd name="T1" fmla="*/ 0 h 708"/>
              <a:gd name="T2" fmla="*/ 447 w 447"/>
              <a:gd name="T3" fmla="*/ 433 h 708"/>
              <a:gd name="T4" fmla="*/ 0 w 447"/>
              <a:gd name="T5" fmla="*/ 708 h 708"/>
              <a:gd name="T6" fmla="*/ 0 w 447"/>
              <a:gd name="T7" fmla="*/ 276 h 708"/>
              <a:gd name="T8" fmla="*/ 447 w 447"/>
              <a:gd name="T9" fmla="*/ 0 h 708"/>
              <a:gd name="T10" fmla="*/ 447 w 447"/>
              <a:gd name="T11" fmla="*/ 0 h 708"/>
            </a:gdLst>
            <a:ahLst/>
            <a:cxnLst>
              <a:cxn ang="0">
                <a:pos x="T0" y="T1"/>
              </a:cxn>
              <a:cxn ang="0">
                <a:pos x="T2" y="T3"/>
              </a:cxn>
              <a:cxn ang="0">
                <a:pos x="T4" y="T5"/>
              </a:cxn>
              <a:cxn ang="0">
                <a:pos x="T6" y="T7"/>
              </a:cxn>
              <a:cxn ang="0">
                <a:pos x="T8" y="T9"/>
              </a:cxn>
              <a:cxn ang="0">
                <a:pos x="T10" y="T11"/>
              </a:cxn>
            </a:cxnLst>
            <a:rect l="0" t="0" r="r" b="b"/>
            <a:pathLst>
              <a:path w="447" h="708">
                <a:moveTo>
                  <a:pt x="447" y="0"/>
                </a:moveTo>
                <a:lnTo>
                  <a:pt x="447" y="433"/>
                </a:lnTo>
                <a:lnTo>
                  <a:pt x="0" y="708"/>
                </a:lnTo>
                <a:lnTo>
                  <a:pt x="0" y="276"/>
                </a:lnTo>
                <a:lnTo>
                  <a:pt x="447" y="0"/>
                </a:lnTo>
                <a:lnTo>
                  <a:pt x="447" y="0"/>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ID"/>
          </a:p>
        </p:txBody>
      </p:sp>
      <p:sp>
        <p:nvSpPr>
          <p:cNvPr id="45" name="Freeform 30">
            <a:extLst>
              <a:ext uri="{FF2B5EF4-FFF2-40B4-BE49-F238E27FC236}">
                <a16:creationId xmlns:a16="http://schemas.microsoft.com/office/drawing/2014/main" id="{855C2F53-F096-4815-9B44-7309CD8AE3E6}"/>
              </a:ext>
            </a:extLst>
          </p:cNvPr>
          <p:cNvSpPr>
            <a:spLocks/>
          </p:cNvSpPr>
          <p:nvPr/>
        </p:nvSpPr>
        <p:spPr bwMode="auto">
          <a:xfrm>
            <a:off x="1174779" y="1552315"/>
            <a:ext cx="948787" cy="3353347"/>
          </a:xfrm>
          <a:custGeom>
            <a:avLst/>
            <a:gdLst>
              <a:gd name="T0" fmla="*/ 450 w 450"/>
              <a:gd name="T1" fmla="*/ 1953 h 1989"/>
              <a:gd name="T2" fmla="*/ 450 w 450"/>
              <a:gd name="T3" fmla="*/ 276 h 1989"/>
              <a:gd name="T4" fmla="*/ 0 w 450"/>
              <a:gd name="T5" fmla="*/ 0 h 1989"/>
              <a:gd name="T6" fmla="*/ 0 w 450"/>
              <a:gd name="T7" fmla="*/ 1711 h 1989"/>
              <a:gd name="T8" fmla="*/ 450 w 450"/>
              <a:gd name="T9" fmla="*/ 1989 h 1989"/>
              <a:gd name="T10" fmla="*/ 450 w 450"/>
              <a:gd name="T11" fmla="*/ 1953 h 1989"/>
            </a:gdLst>
            <a:ahLst/>
            <a:cxnLst>
              <a:cxn ang="0">
                <a:pos x="T0" y="T1"/>
              </a:cxn>
              <a:cxn ang="0">
                <a:pos x="T2" y="T3"/>
              </a:cxn>
              <a:cxn ang="0">
                <a:pos x="T4" y="T5"/>
              </a:cxn>
              <a:cxn ang="0">
                <a:pos x="T6" y="T7"/>
              </a:cxn>
              <a:cxn ang="0">
                <a:pos x="T8" y="T9"/>
              </a:cxn>
              <a:cxn ang="0">
                <a:pos x="T10" y="T11"/>
              </a:cxn>
            </a:cxnLst>
            <a:rect l="0" t="0" r="r" b="b"/>
            <a:pathLst>
              <a:path w="450" h="1989">
                <a:moveTo>
                  <a:pt x="450" y="1953"/>
                </a:moveTo>
                <a:lnTo>
                  <a:pt x="450" y="276"/>
                </a:lnTo>
                <a:lnTo>
                  <a:pt x="0" y="0"/>
                </a:lnTo>
                <a:lnTo>
                  <a:pt x="0" y="1711"/>
                </a:lnTo>
                <a:lnTo>
                  <a:pt x="450" y="1989"/>
                </a:lnTo>
                <a:lnTo>
                  <a:pt x="450" y="19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ID"/>
          </a:p>
        </p:txBody>
      </p:sp>
      <p:sp>
        <p:nvSpPr>
          <p:cNvPr id="46" name="Freeform 31">
            <a:extLst>
              <a:ext uri="{FF2B5EF4-FFF2-40B4-BE49-F238E27FC236}">
                <a16:creationId xmlns:a16="http://schemas.microsoft.com/office/drawing/2014/main" id="{3C6AB395-0B20-4D63-A5B6-704FF1296C70}"/>
              </a:ext>
            </a:extLst>
          </p:cNvPr>
          <p:cNvSpPr>
            <a:spLocks/>
          </p:cNvSpPr>
          <p:nvPr/>
        </p:nvSpPr>
        <p:spPr bwMode="auto">
          <a:xfrm>
            <a:off x="1174779" y="1090999"/>
            <a:ext cx="1825375" cy="945463"/>
          </a:xfrm>
          <a:custGeom>
            <a:avLst/>
            <a:gdLst>
              <a:gd name="T0" fmla="*/ 450 w 897"/>
              <a:gd name="T1" fmla="*/ 549 h 549"/>
              <a:gd name="T2" fmla="*/ 897 w 897"/>
              <a:gd name="T3" fmla="*/ 273 h 549"/>
              <a:gd name="T4" fmla="*/ 450 w 897"/>
              <a:gd name="T5" fmla="*/ 0 h 549"/>
              <a:gd name="T6" fmla="*/ 0 w 897"/>
              <a:gd name="T7" fmla="*/ 273 h 549"/>
              <a:gd name="T8" fmla="*/ 450 w 897"/>
              <a:gd name="T9" fmla="*/ 549 h 549"/>
              <a:gd name="T10" fmla="*/ 450 w 897"/>
              <a:gd name="T11" fmla="*/ 549 h 549"/>
            </a:gdLst>
            <a:ahLst/>
            <a:cxnLst>
              <a:cxn ang="0">
                <a:pos x="T0" y="T1"/>
              </a:cxn>
              <a:cxn ang="0">
                <a:pos x="T2" y="T3"/>
              </a:cxn>
              <a:cxn ang="0">
                <a:pos x="T4" y="T5"/>
              </a:cxn>
              <a:cxn ang="0">
                <a:pos x="T6" y="T7"/>
              </a:cxn>
              <a:cxn ang="0">
                <a:pos x="T8" y="T9"/>
              </a:cxn>
              <a:cxn ang="0">
                <a:pos x="T10" y="T11"/>
              </a:cxn>
            </a:cxnLst>
            <a:rect l="0" t="0" r="r" b="b"/>
            <a:pathLst>
              <a:path w="897" h="549">
                <a:moveTo>
                  <a:pt x="450" y="549"/>
                </a:moveTo>
                <a:lnTo>
                  <a:pt x="897" y="273"/>
                </a:lnTo>
                <a:lnTo>
                  <a:pt x="450" y="0"/>
                </a:lnTo>
                <a:lnTo>
                  <a:pt x="0" y="273"/>
                </a:lnTo>
                <a:lnTo>
                  <a:pt x="450" y="549"/>
                </a:lnTo>
                <a:lnTo>
                  <a:pt x="450" y="54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endParaRPr lang="en-ID" dirty="0"/>
          </a:p>
        </p:txBody>
      </p:sp>
      <p:sp>
        <p:nvSpPr>
          <p:cNvPr id="2" name="TextBox 1">
            <a:extLst>
              <a:ext uri="{FF2B5EF4-FFF2-40B4-BE49-F238E27FC236}">
                <a16:creationId xmlns:a16="http://schemas.microsoft.com/office/drawing/2014/main" id="{E750C306-8E8D-B326-B224-1ADF056A6482}"/>
              </a:ext>
            </a:extLst>
          </p:cNvPr>
          <p:cNvSpPr txBox="1"/>
          <p:nvPr/>
        </p:nvSpPr>
        <p:spPr>
          <a:xfrm>
            <a:off x="3104705" y="1471375"/>
            <a:ext cx="7460940" cy="830997"/>
          </a:xfrm>
          <a:prstGeom prst="rect">
            <a:avLst/>
          </a:prstGeom>
          <a:noFill/>
        </p:spPr>
        <p:txBody>
          <a:bodyPr wrap="square" rtlCol="0">
            <a:spAutoFit/>
          </a:bodyPr>
          <a:lstStyle/>
          <a:p>
            <a:r>
              <a:rPr lang="en-US" sz="1600" b="0" i="0" dirty="0">
                <a:solidFill>
                  <a:srgbClr val="ECECEC"/>
                </a:solidFill>
                <a:effectLst/>
                <a:latin typeface="PT "/>
              </a:rPr>
              <a:t>Time-saving: Personalized recommendations reduce browsing time, allowing users to swiftly discover items matching their style, thus streamlining decision-making.</a:t>
            </a:r>
            <a:endParaRPr lang="en-IN" sz="1500" dirty="0">
              <a:solidFill>
                <a:schemeClr val="accent1">
                  <a:lumMod val="20000"/>
                  <a:lumOff val="80000"/>
                </a:schemeClr>
              </a:solidFill>
              <a:latin typeface="PT "/>
            </a:endParaRPr>
          </a:p>
        </p:txBody>
      </p:sp>
      <p:sp>
        <p:nvSpPr>
          <p:cNvPr id="3" name="TextBox 2">
            <a:extLst>
              <a:ext uri="{FF2B5EF4-FFF2-40B4-BE49-F238E27FC236}">
                <a16:creationId xmlns:a16="http://schemas.microsoft.com/office/drawing/2014/main" id="{0F3D6F81-F9B6-7631-41AE-D4E0C6D0F2E9}"/>
              </a:ext>
            </a:extLst>
          </p:cNvPr>
          <p:cNvSpPr txBox="1"/>
          <p:nvPr/>
        </p:nvSpPr>
        <p:spPr>
          <a:xfrm>
            <a:off x="3968227" y="2605831"/>
            <a:ext cx="6597418" cy="1477328"/>
          </a:xfrm>
          <a:prstGeom prst="rect">
            <a:avLst/>
          </a:prstGeom>
          <a:noFill/>
        </p:spPr>
        <p:txBody>
          <a:bodyPr wrap="square" rtlCol="0">
            <a:spAutoFit/>
          </a:bodyPr>
          <a:lstStyle/>
          <a:p>
            <a:pPr algn="l"/>
            <a:r>
              <a:rPr lang="en-US" b="0" i="0" dirty="0">
                <a:solidFill>
                  <a:srgbClr val="ECECEC"/>
                </a:solidFill>
                <a:effectLst/>
              </a:rPr>
              <a:t>Enhanced Shopping Experience: Tailored selections cater to users' tastes, making shopping not just efficient but also enjoyable and satisfying.</a:t>
            </a:r>
          </a:p>
          <a:p>
            <a:br>
              <a:rPr lang="en-US" dirty="0"/>
            </a:br>
            <a:endParaRPr lang="en-IN" dirty="0">
              <a:solidFill>
                <a:schemeClr val="accent1">
                  <a:lumMod val="20000"/>
                  <a:lumOff val="80000"/>
                </a:schemeClr>
              </a:solidFill>
            </a:endParaRPr>
          </a:p>
        </p:txBody>
      </p:sp>
      <p:sp>
        <p:nvSpPr>
          <p:cNvPr id="12" name="TextBox 11">
            <a:extLst>
              <a:ext uri="{FF2B5EF4-FFF2-40B4-BE49-F238E27FC236}">
                <a16:creationId xmlns:a16="http://schemas.microsoft.com/office/drawing/2014/main" id="{8C90FAFB-8866-3828-4897-E2F85CA9C834}"/>
              </a:ext>
            </a:extLst>
          </p:cNvPr>
          <p:cNvSpPr txBox="1"/>
          <p:nvPr/>
        </p:nvSpPr>
        <p:spPr>
          <a:xfrm>
            <a:off x="5693338" y="5090447"/>
            <a:ext cx="6317864" cy="784830"/>
          </a:xfrm>
          <a:prstGeom prst="rect">
            <a:avLst/>
          </a:prstGeom>
          <a:noFill/>
        </p:spPr>
        <p:txBody>
          <a:bodyPr wrap="square" rtlCol="0">
            <a:spAutoFit/>
          </a:bodyPr>
          <a:lstStyle/>
          <a:p>
            <a:r>
              <a:rPr lang="en-IN" sz="1500" dirty="0">
                <a:solidFill>
                  <a:schemeClr val="bg1"/>
                </a:solidFill>
              </a:rPr>
              <a:t>Simplified Shopping: Personalized suggestions eliminate the hassle of shifting through  options, enabling users to quickly find items that suit preferences and budget, enhancing overall convenience </a:t>
            </a:r>
          </a:p>
        </p:txBody>
      </p:sp>
    </p:spTree>
    <p:extLst>
      <p:ext uri="{BB962C8B-B14F-4D97-AF65-F5344CB8AC3E}">
        <p14:creationId xmlns:p14="http://schemas.microsoft.com/office/powerpoint/2010/main" val="325968327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30540D-7234-C324-5463-79C63AD1736D}"/>
              </a:ext>
            </a:extLst>
          </p:cNvPr>
          <p:cNvSpPr txBox="1"/>
          <p:nvPr/>
        </p:nvSpPr>
        <p:spPr>
          <a:xfrm>
            <a:off x="1526384" y="251460"/>
            <a:ext cx="4286250" cy="769441"/>
          </a:xfrm>
          <a:prstGeom prst="rect">
            <a:avLst/>
          </a:prstGeom>
          <a:noFill/>
        </p:spPr>
        <p:txBody>
          <a:bodyPr wrap="square" rtlCol="0">
            <a:spAutoFit/>
          </a:bodyPr>
          <a:lstStyle/>
          <a:p>
            <a:r>
              <a:rPr lang="en-IN" sz="4400" dirty="0">
                <a:solidFill>
                  <a:srgbClr val="FFFF00"/>
                </a:solidFill>
                <a:latin typeface="Arial Rounded MT Bold" panose="020F0704030504030204" pitchFamily="34" charset="0"/>
              </a:rPr>
              <a:t>Conclusion</a:t>
            </a:r>
            <a:r>
              <a:rPr lang="en-IN" sz="4400" dirty="0">
                <a:solidFill>
                  <a:srgbClr val="FFFF00"/>
                </a:solidFill>
              </a:rPr>
              <a:t> </a:t>
            </a:r>
          </a:p>
        </p:txBody>
      </p:sp>
      <p:sp>
        <p:nvSpPr>
          <p:cNvPr id="5" name="TextBox 4">
            <a:extLst>
              <a:ext uri="{FF2B5EF4-FFF2-40B4-BE49-F238E27FC236}">
                <a16:creationId xmlns:a16="http://schemas.microsoft.com/office/drawing/2014/main" id="{F4FA9FFD-A257-08B7-5E8E-6061376E1C42}"/>
              </a:ext>
            </a:extLst>
          </p:cNvPr>
          <p:cNvSpPr txBox="1"/>
          <p:nvPr/>
        </p:nvSpPr>
        <p:spPr>
          <a:xfrm>
            <a:off x="6096000" y="1396305"/>
            <a:ext cx="5336382" cy="4247317"/>
          </a:xfrm>
          <a:prstGeom prst="rect">
            <a:avLst/>
          </a:prstGeom>
          <a:noFill/>
        </p:spPr>
        <p:txBody>
          <a:bodyPr wrap="square" rtlCol="0">
            <a:spAutoFit/>
          </a:bodyPr>
          <a:lstStyle/>
          <a:p>
            <a:pPr marL="285750" indent="-285750">
              <a:buFont typeface="Wingdings" panose="05000000000000000000" pitchFamily="2" charset="2"/>
              <a:buChar char="v"/>
            </a:pPr>
            <a:r>
              <a:rPr lang="en-US" dirty="0">
                <a:solidFill>
                  <a:srgbClr val="ECECEC"/>
                </a:solidFill>
                <a:latin typeface="Söhne"/>
              </a:rPr>
              <a:t>T</a:t>
            </a:r>
            <a:r>
              <a:rPr lang="en-US" b="0" i="0" dirty="0">
                <a:solidFill>
                  <a:srgbClr val="ECECEC"/>
                </a:solidFill>
                <a:effectLst/>
                <a:latin typeface="Söhne"/>
              </a:rPr>
              <a:t>he future of fashion recommendation systems looks really promising. These systems are getting better at suggesting clothes and accessories that suit your style and preferences. </a:t>
            </a:r>
            <a:r>
              <a:rPr lang="en-US" dirty="0">
                <a:solidFill>
                  <a:srgbClr val="ECECEC"/>
                </a:solidFill>
                <a:latin typeface="Söhne"/>
              </a:rPr>
              <a:t>We </a:t>
            </a:r>
            <a:r>
              <a:rPr lang="en-US" b="0" i="0" dirty="0">
                <a:solidFill>
                  <a:srgbClr val="ECECEC"/>
                </a:solidFill>
                <a:effectLst/>
                <a:latin typeface="Söhne"/>
              </a:rPr>
              <a:t>use AI to do this. So, get ready for a whole new way of shopping.</a:t>
            </a:r>
          </a:p>
          <a:p>
            <a:pPr marL="285750" indent="-285750">
              <a:buFont typeface="Wingdings" panose="05000000000000000000" pitchFamily="2" charset="2"/>
              <a:buChar char="v"/>
            </a:pPr>
            <a:endParaRPr lang="en-US" dirty="0">
              <a:solidFill>
                <a:srgbClr val="ECECEC"/>
              </a:solidFill>
              <a:latin typeface="Söhne"/>
            </a:endParaRPr>
          </a:p>
          <a:p>
            <a:pPr marL="285750" indent="-285750">
              <a:buFont typeface="Wingdings" panose="05000000000000000000" pitchFamily="2" charset="2"/>
              <a:buChar char="v"/>
            </a:pPr>
            <a:endParaRPr lang="en-US" b="0" i="0" dirty="0">
              <a:solidFill>
                <a:srgbClr val="ECECEC"/>
              </a:solidFill>
              <a:effectLst/>
              <a:latin typeface="Söhne"/>
            </a:endParaRPr>
          </a:p>
          <a:p>
            <a:pPr marL="285750" indent="-285750">
              <a:buFont typeface="Wingdings" panose="05000000000000000000" pitchFamily="2" charset="2"/>
              <a:buChar char="v"/>
            </a:pPr>
            <a:r>
              <a:rPr lang="en-US" b="0" i="0" dirty="0">
                <a:solidFill>
                  <a:srgbClr val="ECECEC"/>
                </a:solidFill>
                <a:effectLst/>
                <a:latin typeface="Söhne"/>
              </a:rPr>
              <a:t>We're currently in the planning phase for our website launch! We're brainstorming ideas and laying out our vision to create an engaging and user-friendly online platform. Our goal is to offer a seamless shopping experience that caters to your needs and preferences. Stay tuned for more updates as we work diligently to bring our website to life!</a:t>
            </a:r>
            <a:endParaRPr lang="en-IN" dirty="0"/>
          </a:p>
        </p:txBody>
      </p:sp>
      <p:pic>
        <p:nvPicPr>
          <p:cNvPr id="7" name="Picture 6">
            <a:extLst>
              <a:ext uri="{FF2B5EF4-FFF2-40B4-BE49-F238E27FC236}">
                <a16:creationId xmlns:a16="http://schemas.microsoft.com/office/drawing/2014/main" id="{21D018A9-92CD-A9A1-FE07-9FCB8B12E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 y="1396305"/>
            <a:ext cx="5023964" cy="45358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95785126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theme/theme1.xml><?xml version="1.0" encoding="utf-8"?>
<a:theme xmlns:a="http://schemas.openxmlformats.org/drawingml/2006/main" name="Office Theme">
  <a:themeElements>
    <a:clrScheme name="Pitch Deck Green">
      <a:dk1>
        <a:srgbClr val="687C51"/>
      </a:dk1>
      <a:lt1>
        <a:sysClr val="window" lastClr="FFFFFF"/>
      </a:lt1>
      <a:dk2>
        <a:srgbClr val="000000"/>
      </a:dk2>
      <a:lt2>
        <a:srgbClr val="F8F8F8"/>
      </a:lt2>
      <a:accent1>
        <a:srgbClr val="C7D2BC"/>
      </a:accent1>
      <a:accent2>
        <a:srgbClr val="8A8A8A"/>
      </a:accent2>
      <a:accent3>
        <a:srgbClr val="8A8A8A"/>
      </a:accent3>
      <a:accent4>
        <a:srgbClr val="8A8A8A"/>
      </a:accent4>
      <a:accent5>
        <a:srgbClr val="8A8A8A"/>
      </a:accent5>
      <a:accent6>
        <a:srgbClr val="FFEBB3"/>
      </a:accent6>
      <a:hlink>
        <a:srgbClr val="8A8A8A"/>
      </a:hlink>
      <a:folHlink>
        <a:srgbClr val="D3D3D3"/>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76953</TotalTime>
  <Words>549</Words>
  <Application>Microsoft Office PowerPoint</Application>
  <PresentationFormat>Widescreen</PresentationFormat>
  <Paragraphs>71</Paragraphs>
  <Slides>10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Arial Black</vt:lpstr>
      <vt:lpstr>Arial Rounded MT Bold</vt:lpstr>
      <vt:lpstr>Calibri</vt:lpstr>
      <vt:lpstr>Lato</vt:lpstr>
      <vt:lpstr>PT </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Dewa Pastika Bagya</dc:creator>
  <cp:lastModifiedBy>Abhinava reddy D</cp:lastModifiedBy>
  <cp:revision>3907</cp:revision>
  <dcterms:created xsi:type="dcterms:W3CDTF">2018-11-21T06:39:41Z</dcterms:created>
  <dcterms:modified xsi:type="dcterms:W3CDTF">2024-03-19T19:47:41Z</dcterms:modified>
</cp:coreProperties>
</file>